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5"/>
  </p:sldMasterIdLst>
  <p:notesMasterIdLst>
    <p:notesMasterId r:id="rId8"/>
  </p:notesMasterIdLst>
  <p:handoutMasterIdLst>
    <p:handoutMasterId r:id="rId9"/>
  </p:handoutMasterIdLst>
  <p:sldIdLst>
    <p:sldId id="388" r:id="rId6"/>
    <p:sldId id="372" r:id="rId7"/>
  </p:sldIdLst>
  <p:sldSz cx="9906000" cy="6858000" type="A4"/>
  <p:notesSz cx="6797675" cy="9926638"/>
  <p:custDataLst>
    <p:tags r:id="rId10"/>
  </p:custDataLst>
  <p:defaultTextStyle>
    <a:defPPr>
      <a:defRPr lang="fr-FR"/>
    </a:defPPr>
    <a:lvl1pPr marL="0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536433" rtl="0" eaLnBrk="1" latinLnBrk="0" hangingPunct="1">
      <a:defRPr sz="21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37" userDrawn="1">
          <p15:clr>
            <a:srgbClr val="A4A3A4"/>
          </p15:clr>
        </p15:guide>
        <p15:guide id="2" orient="horz" pos="95" userDrawn="1">
          <p15:clr>
            <a:srgbClr val="A4A3A4"/>
          </p15:clr>
        </p15:guide>
        <p15:guide id="3" orient="horz" pos="2151" userDrawn="1">
          <p15:clr>
            <a:srgbClr val="A4A3A4"/>
          </p15:clr>
        </p15:guide>
        <p15:guide id="4" pos="5691" userDrawn="1">
          <p15:clr>
            <a:srgbClr val="A4A3A4"/>
          </p15:clr>
        </p15:guide>
        <p15:guide id="5" pos="3121" userDrawn="1">
          <p15:clr>
            <a:srgbClr val="A4A3A4"/>
          </p15:clr>
        </p15:guide>
        <p15:guide id="6" pos="5944" userDrawn="1">
          <p15:clr>
            <a:srgbClr val="A4A3A4"/>
          </p15:clr>
        </p15:guide>
        <p15:guide id="7" pos="293" userDrawn="1">
          <p15:clr>
            <a:srgbClr val="A4A3A4"/>
          </p15:clr>
        </p15:guide>
        <p15:guide id="8" pos="121" userDrawn="1">
          <p15:clr>
            <a:srgbClr val="A4A3A4"/>
          </p15:clr>
        </p15:guide>
        <p15:guide id="9" pos="4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DDB62E-10C8-9828-9C3D-DE86EA5449A2}" name="Habasque Antoine" initials="HA" userId="S::a.habasque@aldes.com::4598cb0d-b796-473a-b8e2-51e7e01bbba2" providerId="AD"/>
  <p188:author id="{2211936D-0EF1-ACF3-CD34-CF3FB75488E2}" name="Folachier Cecile" initials="FC" userId="S::c.folachier@aldes.com::4a5e4b40-77f4-4ca5-9875-f3bf26376822" providerId="AD"/>
  <p188:author id="{BEC8AD7E-13E0-735B-D8BA-FD1F115F2E4F}" name="Akcam Ismail" initials="AI" userId="S::i.akcam@aldes.com::6bc793a2-c408-4d62-a307-5d0bf04ffac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Redon Laëtitia" initials="RL" lastIdx="3" clrIdx="6">
    <p:extLst>
      <p:ext uri="{19B8F6BF-5375-455C-9EA6-DF929625EA0E}">
        <p15:presenceInfo xmlns:p15="http://schemas.microsoft.com/office/powerpoint/2012/main" userId="S::l.redon@aldes.com::9b2d5c8a-0572-4fda-b62a-30b7cd662138" providerId="AD"/>
      </p:ext>
    </p:extLst>
  </p:cmAuthor>
  <p:cmAuthor id="1" name="Duteil Arnaud" initials="DA" lastIdx="5" clrIdx="0">
    <p:extLst>
      <p:ext uri="{19B8F6BF-5375-455C-9EA6-DF929625EA0E}">
        <p15:presenceInfo xmlns:p15="http://schemas.microsoft.com/office/powerpoint/2012/main" userId="S::a.duteil@aldes.com::5d03372a-aff3-4078-898f-6f20e33524a8" providerId="AD"/>
      </p:ext>
    </p:extLst>
  </p:cmAuthor>
  <p:cmAuthor id="8" name="Bazin Yves" initials="BY" lastIdx="5" clrIdx="7">
    <p:extLst>
      <p:ext uri="{19B8F6BF-5375-455C-9EA6-DF929625EA0E}">
        <p15:presenceInfo xmlns:p15="http://schemas.microsoft.com/office/powerpoint/2012/main" userId="S::y.bazin@aldes.com::bd25e2a5-7145-4d1a-a49d-5607dc0f0ee7" providerId="AD"/>
      </p:ext>
    </p:extLst>
  </p:cmAuthor>
  <p:cmAuthor id="2" name="Folachier Cecile" initials="FC" lastIdx="37" clrIdx="1">
    <p:extLst>
      <p:ext uri="{19B8F6BF-5375-455C-9EA6-DF929625EA0E}">
        <p15:presenceInfo xmlns:p15="http://schemas.microsoft.com/office/powerpoint/2012/main" userId="S::c.folachier@aldes.com::4a5e4b40-77f4-4ca5-9875-f3bf26376822" providerId="AD"/>
      </p:ext>
    </p:extLst>
  </p:cmAuthor>
  <p:cmAuthor id="3" name="Peneau Aurelie" initials="PA" lastIdx="25" clrIdx="2">
    <p:extLst>
      <p:ext uri="{19B8F6BF-5375-455C-9EA6-DF929625EA0E}">
        <p15:presenceInfo xmlns:p15="http://schemas.microsoft.com/office/powerpoint/2012/main" userId="S::a.peneau@aldes.com::c2697c27-28a5-49d2-889d-1b694a04343e" providerId="AD"/>
      </p:ext>
    </p:extLst>
  </p:cmAuthor>
  <p:cmAuthor id="4" name="Porteu De La Morandiere Alix" initials="PDLMA" lastIdx="2" clrIdx="3">
    <p:extLst>
      <p:ext uri="{19B8F6BF-5375-455C-9EA6-DF929625EA0E}">
        <p15:presenceInfo xmlns:p15="http://schemas.microsoft.com/office/powerpoint/2012/main" userId="S::a.porteu@aldes.com::024b77ca-85af-4a5d-a96a-14b22c8ab863" providerId="AD"/>
      </p:ext>
    </p:extLst>
  </p:cmAuthor>
  <p:cmAuthor id="5" name="Chardon Uma" initials="CU" lastIdx="7" clrIdx="4">
    <p:extLst>
      <p:ext uri="{19B8F6BF-5375-455C-9EA6-DF929625EA0E}">
        <p15:presenceInfo xmlns:p15="http://schemas.microsoft.com/office/powerpoint/2012/main" userId="S::u.chardon@aldes.com::aa71b703-66b0-48ee-8888-3a4465c82290" providerId="AD"/>
      </p:ext>
    </p:extLst>
  </p:cmAuthor>
  <p:cmAuthor id="6" name="Chardon Uma" initials="CU [2]" lastIdx="1" clrIdx="5">
    <p:extLst>
      <p:ext uri="{19B8F6BF-5375-455C-9EA6-DF929625EA0E}">
        <p15:presenceInfo xmlns:p15="http://schemas.microsoft.com/office/powerpoint/2012/main" userId="Chardon U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5F8"/>
    <a:srgbClr val="D8E9F1"/>
    <a:srgbClr val="000000"/>
    <a:srgbClr val="1D71B8"/>
    <a:srgbClr val="88BFEC"/>
    <a:srgbClr val="736AC7"/>
    <a:srgbClr val="FFA426"/>
    <a:srgbClr val="040830"/>
    <a:srgbClr val="AAA7D4"/>
    <a:srgbClr val="6AA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8A2965-6914-2797-CE67-F39DE0A3702D}" v="14" dt="2025-05-14T13:55:58.358"/>
    <p1510:client id="{EC5F3262-37F0-BF58-F79A-77275E7CD7B0}" v="1" dt="2025-05-15T08:43:12.5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2" autoAdjust="0"/>
  </p:normalViewPr>
  <p:slideViewPr>
    <p:cSldViewPr snapToGrid="0">
      <p:cViewPr varScale="1">
        <p:scale>
          <a:sx n="107" d="100"/>
          <a:sy n="107" d="100"/>
        </p:scale>
        <p:origin x="1482" y="114"/>
      </p:cViewPr>
      <p:guideLst>
        <p:guide orient="horz" pos="3937"/>
        <p:guide orient="horz" pos="95"/>
        <p:guide orient="horz" pos="2151"/>
        <p:guide pos="5691"/>
        <p:guide pos="3121"/>
        <p:guide pos="5944"/>
        <p:guide pos="293"/>
        <p:guide pos="121"/>
        <p:guide pos="4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38" y="10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qué Emmanuelle" userId="449aaba7-9dc4-47a4-8d53-e7a3625f12a4" providerId="ADAL" clId="{376560D5-2B4E-4598-A7C7-74061F95BE0C}"/>
    <pc:docChg chg="custSel modSld">
      <pc:chgData name="Baqué Emmanuelle" userId="449aaba7-9dc4-47a4-8d53-e7a3625f12a4" providerId="ADAL" clId="{376560D5-2B4E-4598-A7C7-74061F95BE0C}" dt="2023-10-06T09:26:42.141" v="8" actId="1076"/>
      <pc:docMkLst>
        <pc:docMk/>
      </pc:docMkLst>
      <pc:sldChg chg="addSp delSp modSp mod">
        <pc:chgData name="Baqué Emmanuelle" userId="449aaba7-9dc4-47a4-8d53-e7a3625f12a4" providerId="ADAL" clId="{376560D5-2B4E-4598-A7C7-74061F95BE0C}" dt="2023-10-06T09:26:42.141" v="8" actId="1076"/>
        <pc:sldMkLst>
          <pc:docMk/>
          <pc:sldMk cId="321517072" sldId="372"/>
        </pc:sldMkLst>
        <pc:picChg chg="add mod ord">
          <ac:chgData name="Baqué Emmanuelle" userId="449aaba7-9dc4-47a4-8d53-e7a3625f12a4" providerId="ADAL" clId="{376560D5-2B4E-4598-A7C7-74061F95BE0C}" dt="2023-10-06T09:26:42.141" v="8" actId="1076"/>
          <ac:picMkLst>
            <pc:docMk/>
            <pc:sldMk cId="321517072" sldId="372"/>
            <ac:picMk id="3" creationId="{7ED0325D-AA2B-E814-3279-2877A47A7D3D}"/>
          </ac:picMkLst>
        </pc:picChg>
        <pc:picChg chg="del mod">
          <ac:chgData name="Baqué Emmanuelle" userId="449aaba7-9dc4-47a4-8d53-e7a3625f12a4" providerId="ADAL" clId="{376560D5-2B4E-4598-A7C7-74061F95BE0C}" dt="2023-10-06T09:26:00.258" v="2" actId="478"/>
          <ac:picMkLst>
            <pc:docMk/>
            <pc:sldMk cId="321517072" sldId="372"/>
            <ac:picMk id="59" creationId="{7C9E2633-9860-AE90-7F65-1F0436ECE6F1}"/>
          </ac:picMkLst>
        </pc:picChg>
      </pc:sldChg>
    </pc:docChg>
  </pc:docChgLst>
  <pc:docChgLst>
    <pc:chgData name="Baqué Emmanuelle" userId="449aaba7-9dc4-47a4-8d53-e7a3625f12a4" providerId="ADAL" clId="{922829C4-9F8F-41FA-B6E5-FCAFDAFD5898}"/>
    <pc:docChg chg="undo custSel modSld modMainMaster modNotesMaster">
      <pc:chgData name="Baqué Emmanuelle" userId="449aaba7-9dc4-47a4-8d53-e7a3625f12a4" providerId="ADAL" clId="{922829C4-9F8F-41FA-B6E5-FCAFDAFD5898}" dt="2023-08-04T14:16:42.326" v="1510" actId="6549"/>
      <pc:docMkLst>
        <pc:docMk/>
      </pc:docMkLst>
      <pc:sldChg chg="addSp delSp modSp mod delAnim modNotes">
        <pc:chgData name="Baqué Emmanuelle" userId="449aaba7-9dc4-47a4-8d53-e7a3625f12a4" providerId="ADAL" clId="{922829C4-9F8F-41FA-B6E5-FCAFDAFD5898}" dt="2023-08-04T13:20:53.194" v="434" actId="1076"/>
        <pc:sldMkLst>
          <pc:docMk/>
          <pc:sldMk cId="321517072" sldId="372"/>
        </pc:sldMkLst>
        <pc:spChg chg="del mod">
          <ac:chgData name="Baqué Emmanuelle" userId="449aaba7-9dc4-47a4-8d53-e7a3625f12a4" providerId="ADAL" clId="{922829C4-9F8F-41FA-B6E5-FCAFDAFD5898}" dt="2023-08-04T12:41:55.199" v="203" actId="478"/>
          <ac:spMkLst>
            <pc:docMk/>
            <pc:sldMk cId="321517072" sldId="372"/>
            <ac:spMk id="8" creationId="{11776D13-0530-4378-AECB-9C016378DE24}"/>
          </ac:spMkLst>
        </pc:spChg>
        <pc:spChg chg="del mod">
          <ac:chgData name="Baqué Emmanuelle" userId="449aaba7-9dc4-47a4-8d53-e7a3625f12a4" providerId="ADAL" clId="{922829C4-9F8F-41FA-B6E5-FCAFDAFD5898}" dt="2023-08-04T12:41:55.199" v="203" actId="478"/>
          <ac:spMkLst>
            <pc:docMk/>
            <pc:sldMk cId="321517072" sldId="372"/>
            <ac:spMk id="9" creationId="{9DAECF7F-39CC-47AF-8B52-B764AEBD70BD}"/>
          </ac:spMkLst>
        </pc:spChg>
        <pc:spChg chg="del mod">
          <ac:chgData name="Baqué Emmanuelle" userId="449aaba7-9dc4-47a4-8d53-e7a3625f12a4" providerId="ADAL" clId="{922829C4-9F8F-41FA-B6E5-FCAFDAFD5898}" dt="2023-08-04T12:41:55.199" v="203" actId="478"/>
          <ac:spMkLst>
            <pc:docMk/>
            <pc:sldMk cId="321517072" sldId="372"/>
            <ac:spMk id="11" creationId="{22075402-1A2F-49E5-867B-CF51030F599B}"/>
          </ac:spMkLst>
        </pc:spChg>
        <pc:spChg chg="del mod">
          <ac:chgData name="Baqué Emmanuelle" userId="449aaba7-9dc4-47a4-8d53-e7a3625f12a4" providerId="ADAL" clId="{922829C4-9F8F-41FA-B6E5-FCAFDAFD5898}" dt="2023-08-04T12:41:55.199" v="203" actId="478"/>
          <ac:spMkLst>
            <pc:docMk/>
            <pc:sldMk cId="321517072" sldId="372"/>
            <ac:spMk id="17" creationId="{720070BC-12BB-4129-AFBE-C6B183522D30}"/>
          </ac:spMkLst>
        </pc:spChg>
        <pc:spChg chg="del mod">
          <ac:chgData name="Baqué Emmanuelle" userId="449aaba7-9dc4-47a4-8d53-e7a3625f12a4" providerId="ADAL" clId="{922829C4-9F8F-41FA-B6E5-FCAFDAFD5898}" dt="2023-08-04T12:42:42.675" v="210" actId="478"/>
          <ac:spMkLst>
            <pc:docMk/>
            <pc:sldMk cId="321517072" sldId="372"/>
            <ac:spMk id="18" creationId="{0E6B1E76-4248-469D-B069-17D1CADCB6B6}"/>
          </ac:spMkLst>
        </pc:spChg>
        <pc:spChg chg="del mod">
          <ac:chgData name="Baqué Emmanuelle" userId="449aaba7-9dc4-47a4-8d53-e7a3625f12a4" providerId="ADAL" clId="{922829C4-9F8F-41FA-B6E5-FCAFDAFD5898}" dt="2023-08-04T12:42:44.106" v="211" actId="478"/>
          <ac:spMkLst>
            <pc:docMk/>
            <pc:sldMk cId="321517072" sldId="372"/>
            <ac:spMk id="19" creationId="{98AAA3AF-F5A1-4A3A-941E-91786767221E}"/>
          </ac:spMkLst>
        </pc:spChg>
        <pc:spChg chg="del mod">
          <ac:chgData name="Baqué Emmanuelle" userId="449aaba7-9dc4-47a4-8d53-e7a3625f12a4" providerId="ADAL" clId="{922829C4-9F8F-41FA-B6E5-FCAFDAFD5898}" dt="2023-08-04T12:41:55.199" v="203" actId="478"/>
          <ac:spMkLst>
            <pc:docMk/>
            <pc:sldMk cId="321517072" sldId="372"/>
            <ac:spMk id="20" creationId="{57AECDBD-4F94-47FE-8135-6CA9AEBEA8D5}"/>
          </ac:spMkLst>
        </pc:spChg>
        <pc:spChg chg="del mod">
          <ac:chgData name="Baqué Emmanuelle" userId="449aaba7-9dc4-47a4-8d53-e7a3625f12a4" providerId="ADAL" clId="{922829C4-9F8F-41FA-B6E5-FCAFDAFD5898}" dt="2023-08-04T12:41:55.199" v="203" actId="478"/>
          <ac:spMkLst>
            <pc:docMk/>
            <pc:sldMk cId="321517072" sldId="372"/>
            <ac:spMk id="21" creationId="{4F3F1864-E707-4063-9389-42D676C628D7}"/>
          </ac:spMkLst>
        </pc:spChg>
        <pc:spChg chg="mod">
          <ac:chgData name="Baqué Emmanuelle" userId="449aaba7-9dc4-47a4-8d53-e7a3625f12a4" providerId="ADAL" clId="{922829C4-9F8F-41FA-B6E5-FCAFDAFD5898}" dt="2023-08-04T13:20:31.340" v="429" actId="1076"/>
          <ac:spMkLst>
            <pc:docMk/>
            <pc:sldMk cId="321517072" sldId="372"/>
            <ac:spMk id="24" creationId="{9B6FA365-38C6-4B66-9A6A-1E887AABED82}"/>
          </ac:spMkLst>
        </pc:spChg>
        <pc:spChg chg="mod">
          <ac:chgData name="Baqué Emmanuelle" userId="449aaba7-9dc4-47a4-8d53-e7a3625f12a4" providerId="ADAL" clId="{922829C4-9F8F-41FA-B6E5-FCAFDAFD5898}" dt="2023-08-04T13:20:31.340" v="429" actId="1076"/>
          <ac:spMkLst>
            <pc:docMk/>
            <pc:sldMk cId="321517072" sldId="372"/>
            <ac:spMk id="27" creationId="{066758B2-6EF6-4825-BAA3-AD1D4105A53F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k cId="321517072" sldId="372"/>
            <ac:spMk id="29" creationId="{E5CA9674-7FFA-4454-9023-2D1CAB82727B}"/>
          </ac:spMkLst>
        </pc:spChg>
        <pc:spChg chg="del mod">
          <ac:chgData name="Baqué Emmanuelle" userId="449aaba7-9dc4-47a4-8d53-e7a3625f12a4" providerId="ADAL" clId="{922829C4-9F8F-41FA-B6E5-FCAFDAFD5898}" dt="2023-08-04T12:41:36.951" v="198" actId="478"/>
          <ac:spMkLst>
            <pc:docMk/>
            <pc:sldMk cId="321517072" sldId="372"/>
            <ac:spMk id="31" creationId="{B5932FBA-86EE-4A5C-A275-097A7871EA63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k cId="321517072" sldId="372"/>
            <ac:spMk id="37" creationId="{65FE2CED-3AC8-4722-A5E0-169FE1BA0E85}"/>
          </ac:spMkLst>
        </pc:spChg>
        <pc:graphicFrameChg chg="add del mod">
          <ac:chgData name="Baqué Emmanuelle" userId="449aaba7-9dc4-47a4-8d53-e7a3625f12a4" providerId="ADAL" clId="{922829C4-9F8F-41FA-B6E5-FCAFDAFD5898}" dt="2023-08-04T13:18:45.596" v="416"/>
          <ac:graphicFrameMkLst>
            <pc:docMk/>
            <pc:sldMk cId="321517072" sldId="372"/>
            <ac:graphicFrameMk id="28" creationId="{9D7D3AE7-FD86-D868-BCC9-C1173B66F50B}"/>
          </ac:graphicFrameMkLst>
        </pc:graphicFrameChg>
        <pc:graphicFrameChg chg="del mod modGraphic">
          <ac:chgData name="Baqué Emmanuelle" userId="449aaba7-9dc4-47a4-8d53-e7a3625f12a4" providerId="ADAL" clId="{922829C4-9F8F-41FA-B6E5-FCAFDAFD5898}" dt="2023-08-04T12:41:38.309" v="199" actId="478"/>
          <ac:graphicFrameMkLst>
            <pc:docMk/>
            <pc:sldMk cId="321517072" sldId="372"/>
            <ac:graphicFrameMk id="40" creationId="{6F894E02-D407-42A5-AB99-C8D3B84DC1A5}"/>
          </ac:graphicFrameMkLst>
        </pc:graphicFrameChg>
        <pc:picChg chg="del mod">
          <ac:chgData name="Baqué Emmanuelle" userId="449aaba7-9dc4-47a4-8d53-e7a3625f12a4" providerId="ADAL" clId="{922829C4-9F8F-41FA-B6E5-FCAFDAFD5898}" dt="2023-08-04T12:41:55.199" v="203" actId="478"/>
          <ac:picMkLst>
            <pc:docMk/>
            <pc:sldMk cId="321517072" sldId="372"/>
            <ac:picMk id="3" creationId="{B2ACBA7B-DC4E-4564-8451-0957160FE952}"/>
          </ac:picMkLst>
        </pc:picChg>
        <pc:picChg chg="del mod">
          <ac:chgData name="Baqué Emmanuelle" userId="449aaba7-9dc4-47a4-8d53-e7a3625f12a4" providerId="ADAL" clId="{922829C4-9F8F-41FA-B6E5-FCAFDAFD5898}" dt="2023-08-04T12:41:58.361" v="205" actId="478"/>
          <ac:picMkLst>
            <pc:docMk/>
            <pc:sldMk cId="321517072" sldId="372"/>
            <ac:picMk id="4" creationId="{2FFB53CC-2453-40E8-AE9C-FBA2CE58CF9C}"/>
          </ac:picMkLst>
        </pc:picChg>
        <pc:picChg chg="del mod">
          <ac:chgData name="Baqué Emmanuelle" userId="449aaba7-9dc4-47a4-8d53-e7a3625f12a4" providerId="ADAL" clId="{922829C4-9F8F-41FA-B6E5-FCAFDAFD5898}" dt="2023-08-04T12:41:55.199" v="203" actId="478"/>
          <ac:picMkLst>
            <pc:docMk/>
            <pc:sldMk cId="321517072" sldId="372"/>
            <ac:picMk id="5" creationId="{4BD9927B-9EEB-499B-9F12-D95EFC670625}"/>
          </ac:picMkLst>
        </pc:picChg>
        <pc:picChg chg="del mod">
          <ac:chgData name="Baqué Emmanuelle" userId="449aaba7-9dc4-47a4-8d53-e7a3625f12a4" providerId="ADAL" clId="{922829C4-9F8F-41FA-B6E5-FCAFDAFD5898}" dt="2023-08-04T12:41:55.199" v="203" actId="478"/>
          <ac:picMkLst>
            <pc:docMk/>
            <pc:sldMk cId="321517072" sldId="372"/>
            <ac:picMk id="6" creationId="{1A31F923-FA22-4232-B889-007939AC656D}"/>
          </ac:picMkLst>
        </pc:picChg>
        <pc:picChg chg="del mod">
          <ac:chgData name="Baqué Emmanuelle" userId="449aaba7-9dc4-47a4-8d53-e7a3625f12a4" providerId="ADAL" clId="{922829C4-9F8F-41FA-B6E5-FCAFDAFD5898}" dt="2023-08-04T12:41:51.775" v="201" actId="478"/>
          <ac:picMkLst>
            <pc:docMk/>
            <pc:sldMk cId="321517072" sldId="372"/>
            <ac:picMk id="10" creationId="{4328FBCF-3DD3-461E-BD4B-DE88A13522B4}"/>
          </ac:picMkLst>
        </pc:picChg>
        <pc:picChg chg="del mod">
          <ac:chgData name="Baqué Emmanuelle" userId="449aaba7-9dc4-47a4-8d53-e7a3625f12a4" providerId="ADAL" clId="{922829C4-9F8F-41FA-B6E5-FCAFDAFD5898}" dt="2023-08-04T12:41:57.460" v="204" actId="478"/>
          <ac:picMkLst>
            <pc:docMk/>
            <pc:sldMk cId="321517072" sldId="372"/>
            <ac:picMk id="12" creationId="{056783DC-8F25-4FE1-BAE7-C5B78B0236B2}"/>
          </ac:picMkLst>
        </pc:picChg>
        <pc:picChg chg="del mod">
          <ac:chgData name="Baqué Emmanuelle" userId="449aaba7-9dc4-47a4-8d53-e7a3625f12a4" providerId="ADAL" clId="{922829C4-9F8F-41FA-B6E5-FCAFDAFD5898}" dt="2023-08-04T12:41:52.399" v="202" actId="478"/>
          <ac:picMkLst>
            <pc:docMk/>
            <pc:sldMk cId="321517072" sldId="372"/>
            <ac:picMk id="13" creationId="{31875938-AA24-4A2A-966E-081C49D6E08F}"/>
          </ac:picMkLst>
        </pc:picChg>
        <pc:picChg chg="add del">
          <ac:chgData name="Baqué Emmanuelle" userId="449aaba7-9dc4-47a4-8d53-e7a3625f12a4" providerId="ADAL" clId="{922829C4-9F8F-41FA-B6E5-FCAFDAFD5898}" dt="2023-08-04T13:00:32.289" v="299" actId="478"/>
          <ac:picMkLst>
            <pc:docMk/>
            <pc:sldMk cId="321517072" sldId="372"/>
            <ac:picMk id="14" creationId="{59913E6D-9E62-0B2A-2D94-47658A2BDBB1}"/>
          </ac:picMkLst>
        </pc:picChg>
        <pc:picChg chg="add del mod">
          <ac:chgData name="Baqué Emmanuelle" userId="449aaba7-9dc4-47a4-8d53-e7a3625f12a4" providerId="ADAL" clId="{922829C4-9F8F-41FA-B6E5-FCAFDAFD5898}" dt="2023-08-04T13:00:57.030" v="303" actId="478"/>
          <ac:picMkLst>
            <pc:docMk/>
            <pc:sldMk cId="321517072" sldId="372"/>
            <ac:picMk id="15" creationId="{BF97C8F3-368B-3218-FF26-5F50D67A292F}"/>
          </ac:picMkLst>
        </pc:picChg>
        <pc:picChg chg="add del mod">
          <ac:chgData name="Baqué Emmanuelle" userId="449aaba7-9dc4-47a4-8d53-e7a3625f12a4" providerId="ADAL" clId="{922829C4-9F8F-41FA-B6E5-FCAFDAFD5898}" dt="2023-08-04T13:17:43.595" v="414" actId="478"/>
          <ac:picMkLst>
            <pc:docMk/>
            <pc:sldMk cId="321517072" sldId="372"/>
            <ac:picMk id="16" creationId="{53DB65E4-1D7B-D6B1-3C29-9C6B63546DD1}"/>
          </ac:picMkLst>
        </pc:picChg>
        <pc:picChg chg="add del mod">
          <ac:chgData name="Baqué Emmanuelle" userId="449aaba7-9dc4-47a4-8d53-e7a3625f12a4" providerId="ADAL" clId="{922829C4-9F8F-41FA-B6E5-FCAFDAFD5898}" dt="2023-08-04T13:02:44.532" v="320" actId="478"/>
          <ac:picMkLst>
            <pc:docMk/>
            <pc:sldMk cId="321517072" sldId="372"/>
            <ac:picMk id="22" creationId="{9712D60D-5873-1737-816C-DB5ECA556AB0}"/>
          </ac:picMkLst>
        </pc:picChg>
        <pc:picChg chg="add mod">
          <ac:chgData name="Baqué Emmanuelle" userId="449aaba7-9dc4-47a4-8d53-e7a3625f12a4" providerId="ADAL" clId="{922829C4-9F8F-41FA-B6E5-FCAFDAFD5898}" dt="2023-08-04T13:20:53.194" v="434" actId="1076"/>
          <ac:picMkLst>
            <pc:docMk/>
            <pc:sldMk cId="321517072" sldId="372"/>
            <ac:picMk id="23" creationId="{7C353493-8866-810B-C660-F12905B6E583}"/>
          </ac:picMkLst>
        </pc:picChg>
        <pc:picChg chg="mod">
          <ac:chgData name="Baqué Emmanuelle" userId="449aaba7-9dc4-47a4-8d53-e7a3625f12a4" providerId="ADAL" clId="{922829C4-9F8F-41FA-B6E5-FCAFDAFD5898}" dt="2023-08-04T13:20:31.340" v="429" actId="1076"/>
          <ac:picMkLst>
            <pc:docMk/>
            <pc:sldMk cId="321517072" sldId="372"/>
            <ac:picMk id="25" creationId="{CD310C79-F8E2-4E21-864D-4B3312234F4E}"/>
          </ac:picMkLst>
        </pc:picChg>
        <pc:picChg chg="del mod">
          <ac:chgData name="Baqué Emmanuelle" userId="449aaba7-9dc4-47a4-8d53-e7a3625f12a4" providerId="ADAL" clId="{922829C4-9F8F-41FA-B6E5-FCAFDAFD5898}" dt="2023-08-04T12:42:36.555" v="208" actId="478"/>
          <ac:picMkLst>
            <pc:docMk/>
            <pc:sldMk cId="321517072" sldId="372"/>
            <ac:picMk id="26" creationId="{C6268D22-DA70-4D4A-8CFA-9FFCCDAD7AD1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30" creationId="{C6406DEE-1101-4743-AB39-9FEABB6CFADA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32" creationId="{3111FC17-A060-44C8-BEF5-D10DBAF38272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33" creationId="{0062A804-1D70-4095-A790-9E37F55C99C5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34" creationId="{F5C8920C-1E87-ADEF-D433-6BB4C1D27ADD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35" creationId="{95CC3E63-ADF9-4623-72CF-5835CBEA0BED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36" creationId="{C2861948-4FC1-3F25-E55B-3D1AF3AE0EBF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39" creationId="{06705ECD-ABB0-4793-BCD3-F3AD34A62521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1" creationId="{10C73E38-688B-4CE1-A998-7824F7A40362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2" creationId="{4838B92F-AEC2-4D34-89B3-ACD6F40C5B21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3" creationId="{305CD784-43B8-4CE5-9BEF-066AB0C1C547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4" creationId="{704E52F2-433D-4E1B-0AE2-0C6410D23630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5" creationId="{E5C3B386-0247-07A2-33E1-CA410CABEFC1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6" creationId="{E18C69C7-433A-B72B-8B51-DEE62D8365C4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7" creationId="{8702DD45-EC72-1E34-C03E-55419A96CDC8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8" creationId="{E1D3EF9C-59BB-8FCF-3B5B-68A5242C473A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49" creationId="{294751E2-D2BB-872F-1264-75DA7EEE0ADD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50" creationId="{D0C7DF5A-8461-90DE-B06F-EE3673FA3D3E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51" creationId="{69F515D9-88B4-ECEA-15B7-F237F9FA0E84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52" creationId="{EBCCD080-3B2A-2D50-6871-BFC4C76B164E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53" creationId="{FADE9BC7-6C91-E096-514F-76DF08C7810B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54" creationId="{74BB8E6A-12D9-0B84-7A35-C217577FFD67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55" creationId="{FA003B30-8909-AF88-E001-5233F7699AFD}"/>
          </ac:picMkLst>
        </pc:picChg>
        <pc:picChg chg="add del mod">
          <ac:chgData name="Baqué Emmanuelle" userId="449aaba7-9dc4-47a4-8d53-e7a3625f12a4" providerId="ADAL" clId="{922829C4-9F8F-41FA-B6E5-FCAFDAFD5898}" dt="2023-08-04T13:18:45.596" v="416"/>
          <ac:picMkLst>
            <pc:docMk/>
            <pc:sldMk cId="321517072" sldId="372"/>
            <ac:picMk id="56" creationId="{DA91B40E-C6F1-0C98-D14C-616FB948F9E8}"/>
          </ac:picMkLst>
        </pc:picChg>
        <pc:picChg chg="add del mod">
          <ac:chgData name="Baqué Emmanuelle" userId="449aaba7-9dc4-47a4-8d53-e7a3625f12a4" providerId="ADAL" clId="{922829C4-9F8F-41FA-B6E5-FCAFDAFD5898}" dt="2023-08-04T13:19:03.522" v="419" actId="478"/>
          <ac:picMkLst>
            <pc:docMk/>
            <pc:sldMk cId="321517072" sldId="372"/>
            <ac:picMk id="57" creationId="{8E5F9D51-6CAB-C2BF-9A52-E7140A0385D9}"/>
          </ac:picMkLst>
        </pc:picChg>
        <pc:picChg chg="add del mod">
          <ac:chgData name="Baqué Emmanuelle" userId="449aaba7-9dc4-47a4-8d53-e7a3625f12a4" providerId="ADAL" clId="{922829C4-9F8F-41FA-B6E5-FCAFDAFD5898}" dt="2023-08-04T13:19:43.684" v="424" actId="478"/>
          <ac:picMkLst>
            <pc:docMk/>
            <pc:sldMk cId="321517072" sldId="372"/>
            <ac:picMk id="58" creationId="{025D3A70-C610-F305-3266-361C6A25D182}"/>
          </ac:picMkLst>
        </pc:picChg>
        <pc:picChg chg="add mod">
          <ac:chgData name="Baqué Emmanuelle" userId="449aaba7-9dc4-47a4-8d53-e7a3625f12a4" providerId="ADAL" clId="{922829C4-9F8F-41FA-B6E5-FCAFDAFD5898}" dt="2023-08-04T13:20:40.457" v="431" actId="1076"/>
          <ac:picMkLst>
            <pc:docMk/>
            <pc:sldMk cId="321517072" sldId="372"/>
            <ac:picMk id="59" creationId="{7C9E2633-9860-AE90-7F65-1F0436ECE6F1}"/>
          </ac:picMkLst>
        </pc:picChg>
        <pc:cxnChg chg="del mod">
          <ac:chgData name="Baqué Emmanuelle" userId="449aaba7-9dc4-47a4-8d53-e7a3625f12a4" providerId="ADAL" clId="{922829C4-9F8F-41FA-B6E5-FCAFDAFD5898}" dt="2023-08-04T12:42:49.958" v="212" actId="478"/>
          <ac:cxnSpMkLst>
            <pc:docMk/>
            <pc:sldMk cId="321517072" sldId="372"/>
            <ac:cxnSpMk id="7" creationId="{D6851776-406A-4270-B715-249968B75F2C}"/>
          </ac:cxnSpMkLst>
        </pc:cxnChg>
        <pc:cxnChg chg="mod">
          <ac:chgData name="Baqué Emmanuelle" userId="449aaba7-9dc4-47a4-8d53-e7a3625f12a4" providerId="ADAL" clId="{922829C4-9F8F-41FA-B6E5-FCAFDAFD5898}" dt="2023-08-04T12:32:17.836" v="0"/>
          <ac:cxnSpMkLst>
            <pc:docMk/>
            <pc:sldMk cId="321517072" sldId="372"/>
            <ac:cxnSpMk id="38" creationId="{B9A79C0A-E421-46CF-9CA8-2DA76647B8FB}"/>
          </ac:cxnSpMkLst>
        </pc:cxnChg>
      </pc:sldChg>
      <pc:sldChg chg="addSp delSp modSp mod modNotes">
        <pc:chgData name="Baqué Emmanuelle" userId="449aaba7-9dc4-47a4-8d53-e7a3625f12a4" providerId="ADAL" clId="{922829C4-9F8F-41FA-B6E5-FCAFDAFD5898}" dt="2023-08-04T14:16:42.326" v="1510" actId="6549"/>
        <pc:sldMkLst>
          <pc:docMk/>
          <pc:sldMk cId="3218794797" sldId="388"/>
        </pc:sldMkLst>
        <pc:spChg chg="del mod">
          <ac:chgData name="Baqué Emmanuelle" userId="449aaba7-9dc4-47a4-8d53-e7a3625f12a4" providerId="ADAL" clId="{922829C4-9F8F-41FA-B6E5-FCAFDAFD5898}" dt="2023-08-04T12:33:27.308" v="31" actId="478"/>
          <ac:spMkLst>
            <pc:docMk/>
            <pc:sldMk cId="3218794797" sldId="388"/>
            <ac:spMk id="2" creationId="{AF6DC961-CD46-4E78-8D8D-3F6002FC0D64}"/>
          </ac:spMkLst>
        </pc:spChg>
        <pc:spChg chg="del mod">
          <ac:chgData name="Baqué Emmanuelle" userId="449aaba7-9dc4-47a4-8d53-e7a3625f12a4" providerId="ADAL" clId="{922829C4-9F8F-41FA-B6E5-FCAFDAFD5898}" dt="2023-08-04T12:41:46.995" v="200" actId="478"/>
          <ac:spMkLst>
            <pc:docMk/>
            <pc:sldMk cId="3218794797" sldId="388"/>
            <ac:spMk id="6" creationId="{DEB595E8-8816-45D7-8B4E-CF8A98E2D225}"/>
          </ac:spMkLst>
        </pc:spChg>
        <pc:spChg chg="add mod">
          <ac:chgData name="Baqué Emmanuelle" userId="449aaba7-9dc4-47a4-8d53-e7a3625f12a4" providerId="ADAL" clId="{922829C4-9F8F-41FA-B6E5-FCAFDAFD5898}" dt="2023-08-04T12:41:04.343" v="196" actId="1076"/>
          <ac:spMkLst>
            <pc:docMk/>
            <pc:sldMk cId="3218794797" sldId="388"/>
            <ac:spMk id="8" creationId="{30F799C2-AA59-69EE-779D-E0B7781DB3BD}"/>
          </ac:spMkLst>
        </pc:spChg>
        <pc:spChg chg="add mod">
          <ac:chgData name="Baqué Emmanuelle" userId="449aaba7-9dc4-47a4-8d53-e7a3625f12a4" providerId="ADAL" clId="{922829C4-9F8F-41FA-B6E5-FCAFDAFD5898}" dt="2023-08-04T12:41:04.343" v="196" actId="1076"/>
          <ac:spMkLst>
            <pc:docMk/>
            <pc:sldMk cId="3218794797" sldId="388"/>
            <ac:spMk id="9" creationId="{6E0B2D32-7E1E-C3B0-D210-57CE756E23D4}"/>
          </ac:spMkLst>
        </pc:spChg>
        <pc:spChg chg="add mod">
          <ac:chgData name="Baqué Emmanuelle" userId="449aaba7-9dc4-47a4-8d53-e7a3625f12a4" providerId="ADAL" clId="{922829C4-9F8F-41FA-B6E5-FCAFDAFD5898}" dt="2023-08-04T12:39:58.150" v="139" actId="14100"/>
          <ac:spMkLst>
            <pc:docMk/>
            <pc:sldMk cId="3218794797" sldId="388"/>
            <ac:spMk id="10" creationId="{B970EBD6-6810-95F6-0EED-B2E2980D5570}"/>
          </ac:spMkLst>
        </pc:spChg>
        <pc:spChg chg="del mod">
          <ac:chgData name="Baqué Emmanuelle" userId="449aaba7-9dc4-47a4-8d53-e7a3625f12a4" providerId="ADAL" clId="{922829C4-9F8F-41FA-B6E5-FCAFDAFD5898}" dt="2023-08-04T12:41:46.995" v="200" actId="478"/>
          <ac:spMkLst>
            <pc:docMk/>
            <pc:sldMk cId="3218794797" sldId="388"/>
            <ac:spMk id="16" creationId="{12001966-85B7-4003-8290-C12C66A9410A}"/>
          </ac:spMkLst>
        </pc:spChg>
        <pc:spChg chg="mod">
          <ac:chgData name="Baqué Emmanuelle" userId="449aaba7-9dc4-47a4-8d53-e7a3625f12a4" providerId="ADAL" clId="{922829C4-9F8F-41FA-B6E5-FCAFDAFD5898}" dt="2023-08-04T14:16:06.530" v="1456" actId="20577"/>
          <ac:spMkLst>
            <pc:docMk/>
            <pc:sldMk cId="3218794797" sldId="388"/>
            <ac:spMk id="18" creationId="{963134A5-2927-4337-A019-5A4E969FD0B1}"/>
          </ac:spMkLst>
        </pc:spChg>
        <pc:spChg chg="del mod">
          <ac:chgData name="Baqué Emmanuelle" userId="449aaba7-9dc4-47a4-8d53-e7a3625f12a4" providerId="ADAL" clId="{922829C4-9F8F-41FA-B6E5-FCAFDAFD5898}" dt="2023-08-04T12:41:46.995" v="200" actId="478"/>
          <ac:spMkLst>
            <pc:docMk/>
            <pc:sldMk cId="3218794797" sldId="388"/>
            <ac:spMk id="19" creationId="{0CC77101-77F0-4E7D-9A29-1C8B59A960F2}"/>
          </ac:spMkLst>
        </pc:spChg>
        <pc:spChg chg="del mod">
          <ac:chgData name="Baqué Emmanuelle" userId="449aaba7-9dc4-47a4-8d53-e7a3625f12a4" providerId="ADAL" clId="{922829C4-9F8F-41FA-B6E5-FCAFDAFD5898}" dt="2023-08-04T12:32:49.666" v="3" actId="478"/>
          <ac:spMkLst>
            <pc:docMk/>
            <pc:sldMk cId="3218794797" sldId="388"/>
            <ac:spMk id="23" creationId="{C156D64B-CE1B-4710-9AC5-3E610C9C4DFF}"/>
          </ac:spMkLst>
        </pc:spChg>
        <pc:spChg chg="del mod">
          <ac:chgData name="Baqué Emmanuelle" userId="449aaba7-9dc4-47a4-8d53-e7a3625f12a4" providerId="ADAL" clId="{922829C4-9F8F-41FA-B6E5-FCAFDAFD5898}" dt="2023-08-04T12:32:52.161" v="5" actId="478"/>
          <ac:spMkLst>
            <pc:docMk/>
            <pc:sldMk cId="3218794797" sldId="388"/>
            <ac:spMk id="25" creationId="{28E0930B-904C-4DE5-A6D8-B2E1DF3C630A}"/>
          </ac:spMkLst>
        </pc:spChg>
        <pc:spChg chg="mod">
          <ac:chgData name="Baqué Emmanuelle" userId="449aaba7-9dc4-47a4-8d53-e7a3625f12a4" providerId="ADAL" clId="{922829C4-9F8F-41FA-B6E5-FCAFDAFD5898}" dt="2023-08-04T13:23:05.954" v="473" actId="14100"/>
          <ac:spMkLst>
            <pc:docMk/>
            <pc:sldMk cId="3218794797" sldId="388"/>
            <ac:spMk id="30" creationId="{FC276DB4-00EA-4E1F-88AA-DD2ED21E35EF}"/>
          </ac:spMkLst>
        </pc:spChg>
        <pc:spChg chg="mod">
          <ac:chgData name="Baqué Emmanuelle" userId="449aaba7-9dc4-47a4-8d53-e7a3625f12a4" providerId="ADAL" clId="{922829C4-9F8F-41FA-B6E5-FCAFDAFD5898}" dt="2023-08-04T14:16:42.326" v="1510" actId="6549"/>
          <ac:spMkLst>
            <pc:docMk/>
            <pc:sldMk cId="3218794797" sldId="388"/>
            <ac:spMk id="31" creationId="{D562C927-6255-4F9A-8F9D-72084A5586E9}"/>
          </ac:spMkLst>
        </pc:spChg>
        <pc:spChg chg="mod">
          <ac:chgData name="Baqué Emmanuelle" userId="449aaba7-9dc4-47a4-8d53-e7a3625f12a4" providerId="ADAL" clId="{922829C4-9F8F-41FA-B6E5-FCAFDAFD5898}" dt="2023-08-04T14:16:15.172" v="1466" actId="20577"/>
          <ac:spMkLst>
            <pc:docMk/>
            <pc:sldMk cId="3218794797" sldId="388"/>
            <ac:spMk id="32" creationId="{EBCEA2A3-B798-4F92-AFAF-7C9EC3548EC5}"/>
          </ac:spMkLst>
        </pc:spChg>
        <pc:spChg chg="mod">
          <ac:chgData name="Baqué Emmanuelle" userId="449aaba7-9dc4-47a4-8d53-e7a3625f12a4" providerId="ADAL" clId="{922829C4-9F8F-41FA-B6E5-FCAFDAFD5898}" dt="2023-08-04T13:25:41.426" v="493" actId="1076"/>
          <ac:spMkLst>
            <pc:docMk/>
            <pc:sldMk cId="3218794797" sldId="388"/>
            <ac:spMk id="37" creationId="{33D22995-87B6-49EC-9CC3-DB5783CD902D}"/>
          </ac:spMkLst>
        </pc:spChg>
        <pc:picChg chg="del mod">
          <ac:chgData name="Baqué Emmanuelle" userId="449aaba7-9dc4-47a4-8d53-e7a3625f12a4" providerId="ADAL" clId="{922829C4-9F8F-41FA-B6E5-FCAFDAFD5898}" dt="2023-08-04T12:32:48.903" v="2" actId="478"/>
          <ac:picMkLst>
            <pc:docMk/>
            <pc:sldMk cId="3218794797" sldId="388"/>
            <ac:picMk id="3" creationId="{8BA7E10B-0394-4911-89CF-021AD5EFCEDD}"/>
          </ac:picMkLst>
        </pc:picChg>
        <pc:picChg chg="del mod">
          <ac:chgData name="Baqué Emmanuelle" userId="449aaba7-9dc4-47a4-8d53-e7a3625f12a4" providerId="ADAL" clId="{922829C4-9F8F-41FA-B6E5-FCAFDAFD5898}" dt="2023-08-04T12:32:50.711" v="4" actId="478"/>
          <ac:picMkLst>
            <pc:docMk/>
            <pc:sldMk cId="3218794797" sldId="388"/>
            <ac:picMk id="5" creationId="{D2AB82B1-9963-4C62-8087-4CCC70E788D6}"/>
          </ac:picMkLst>
        </pc:picChg>
        <pc:picChg chg="add mod">
          <ac:chgData name="Baqué Emmanuelle" userId="449aaba7-9dc4-47a4-8d53-e7a3625f12a4" providerId="ADAL" clId="{922829C4-9F8F-41FA-B6E5-FCAFDAFD5898}" dt="2023-08-04T13:23:31.801" v="485" actId="1076"/>
          <ac:picMkLst>
            <pc:docMk/>
            <pc:sldMk cId="3218794797" sldId="388"/>
            <ac:picMk id="11" creationId="{C6406DEE-1101-4743-AB39-9FEABB6CFADA}"/>
          </ac:picMkLst>
        </pc:picChg>
        <pc:picChg chg="add mod">
          <ac:chgData name="Baqué Emmanuelle" userId="449aaba7-9dc4-47a4-8d53-e7a3625f12a4" providerId="ADAL" clId="{922829C4-9F8F-41FA-B6E5-FCAFDAFD5898}" dt="2023-08-04T13:23:15.032" v="476" actId="14100"/>
          <ac:picMkLst>
            <pc:docMk/>
            <pc:sldMk cId="3218794797" sldId="388"/>
            <ac:picMk id="12" creationId="{3111FC17-A060-44C8-BEF5-D10DBAF38272}"/>
          </ac:picMkLst>
        </pc:picChg>
        <pc:picChg chg="add mod">
          <ac:chgData name="Baqué Emmanuelle" userId="449aaba7-9dc4-47a4-8d53-e7a3625f12a4" providerId="ADAL" clId="{922829C4-9F8F-41FA-B6E5-FCAFDAFD5898}" dt="2023-08-04T13:23:18.265" v="478" actId="14100"/>
          <ac:picMkLst>
            <pc:docMk/>
            <pc:sldMk cId="3218794797" sldId="388"/>
            <ac:picMk id="13" creationId="{06705ECD-ABB0-4793-BCD3-F3AD34A62521}"/>
          </ac:picMkLst>
        </pc:picChg>
        <pc:picChg chg="add mod ord">
          <ac:chgData name="Baqué Emmanuelle" userId="449aaba7-9dc4-47a4-8d53-e7a3625f12a4" providerId="ADAL" clId="{922829C4-9F8F-41FA-B6E5-FCAFDAFD5898}" dt="2023-08-04T13:23:22.914" v="480" actId="14100"/>
          <ac:picMkLst>
            <pc:docMk/>
            <pc:sldMk cId="3218794797" sldId="388"/>
            <ac:picMk id="14" creationId="{10C73E38-688B-4CE1-A998-7824F7A40362}"/>
          </ac:picMkLst>
        </pc:picChg>
        <pc:picChg chg="add mod">
          <ac:chgData name="Baqué Emmanuelle" userId="449aaba7-9dc4-47a4-8d53-e7a3625f12a4" providerId="ADAL" clId="{922829C4-9F8F-41FA-B6E5-FCAFDAFD5898}" dt="2023-08-04T13:23:51.290" v="487" actId="14100"/>
          <ac:picMkLst>
            <pc:docMk/>
            <pc:sldMk cId="3218794797" sldId="388"/>
            <ac:picMk id="15" creationId="{305CD784-43B8-4CE5-9BEF-066AB0C1C547}"/>
          </ac:picMkLst>
        </pc:picChg>
        <pc:cxnChg chg="del mod">
          <ac:chgData name="Baqué Emmanuelle" userId="449aaba7-9dc4-47a4-8d53-e7a3625f12a4" providerId="ADAL" clId="{922829C4-9F8F-41FA-B6E5-FCAFDAFD5898}" dt="2023-08-04T12:41:46.995" v="200" actId="478"/>
          <ac:cxnSpMkLst>
            <pc:docMk/>
            <pc:sldMk cId="3218794797" sldId="388"/>
            <ac:cxnSpMk id="4" creationId="{FFFB978C-32C2-4F05-8335-812F47C43BFC}"/>
          </ac:cxnSpMkLst>
        </pc:cxnChg>
        <pc:cxnChg chg="add mod">
          <ac:chgData name="Baqué Emmanuelle" userId="449aaba7-9dc4-47a4-8d53-e7a3625f12a4" providerId="ADAL" clId="{922829C4-9F8F-41FA-B6E5-FCAFDAFD5898}" dt="2023-08-04T12:41:04.343" v="196" actId="1076"/>
          <ac:cxnSpMkLst>
            <pc:docMk/>
            <pc:sldMk cId="3218794797" sldId="388"/>
            <ac:cxnSpMk id="7" creationId="{E07526EA-9B65-5FBC-6B33-B9903F1BDE0E}"/>
          </ac:cxnSpMkLst>
        </pc:cxnChg>
      </pc:sldChg>
      <pc:sldMasterChg chg="modSp modSldLayout">
        <pc:chgData name="Baqué Emmanuelle" userId="449aaba7-9dc4-47a4-8d53-e7a3625f12a4" providerId="ADAL" clId="{922829C4-9F8F-41FA-B6E5-FCAFDAFD5898}" dt="2023-08-04T12:38:58.612" v="120" actId="1036"/>
        <pc:sldMasterMkLst>
          <pc:docMk/>
          <pc:sldMasterMk cId="3098415592" sldId="2147483676"/>
        </pc:sldMasterMkLst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7" creationId="{F1767D66-137A-4138-B8AB-049E3DD5B8F6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27" creationId="{60F26711-6183-4FE2-B20B-553D2891C8C7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28" creationId="{B3BFDD70-8361-4299-B9E6-954E441BF6CD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29" creationId="{82CC98C6-93C4-47FB-A90A-F54DAB8E79AC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30" creationId="{251E3BFB-2AF8-460F-AD80-71DA55DE3345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31" creationId="{4607BB03-E3C3-46F2-93BA-28D07AE28440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33" creationId="{CEC2C32E-A7D7-4D58-A42C-F163321F9924}"/>
          </ac:spMkLst>
        </pc:spChg>
        <pc:spChg chg="mod">
          <ac:chgData name="Baqué Emmanuelle" userId="449aaba7-9dc4-47a4-8d53-e7a3625f12a4" providerId="ADAL" clId="{922829C4-9F8F-41FA-B6E5-FCAFDAFD5898}" dt="2023-08-04T12:32:17.836" v="0"/>
          <ac:spMkLst>
            <pc:docMk/>
            <pc:sldMasterMk cId="3098415592" sldId="2147483676"/>
            <ac:spMk id="34" creationId="{55E66489-82E9-4D08-A868-03AA76FF45B8}"/>
          </ac:spMkLst>
        </pc:spChg>
        <pc:graphicFrameChg chg="mod">
          <ac:chgData name="Baqué Emmanuelle" userId="449aaba7-9dc4-47a4-8d53-e7a3625f12a4" providerId="ADAL" clId="{922829C4-9F8F-41FA-B6E5-FCAFDAFD5898}" dt="2023-08-04T12:32:17.836" v="0"/>
          <ac:graphicFrameMkLst>
            <pc:docMk/>
            <pc:sldMasterMk cId="3098415592" sldId="2147483676"/>
            <ac:graphicFrameMk id="11" creationId="{DA545C5D-A448-4931-968D-03937413A067}"/>
          </ac:graphicFrameMkLst>
        </pc:graphicFrameChg>
        <pc:picChg chg="mod">
          <ac:chgData name="Baqué Emmanuelle" userId="449aaba7-9dc4-47a4-8d53-e7a3625f12a4" providerId="ADAL" clId="{922829C4-9F8F-41FA-B6E5-FCAFDAFD5898}" dt="2023-08-04T12:32:17.836" v="0"/>
          <ac:picMkLst>
            <pc:docMk/>
            <pc:sldMasterMk cId="3098415592" sldId="2147483676"/>
            <ac:picMk id="9" creationId="{FA551EAB-B965-4C27-BD01-43080133DB19}"/>
          </ac:picMkLst>
        </pc:picChg>
        <pc:picChg chg="mod">
          <ac:chgData name="Baqué Emmanuelle" userId="449aaba7-9dc4-47a4-8d53-e7a3625f12a4" providerId="ADAL" clId="{922829C4-9F8F-41FA-B6E5-FCAFDAFD5898}" dt="2023-08-04T12:32:17.836" v="0"/>
          <ac:picMkLst>
            <pc:docMk/>
            <pc:sldMasterMk cId="3098415592" sldId="2147483676"/>
            <ac:picMk id="10" creationId="{CFF480EB-9192-4485-9C83-67D626FE443B}"/>
          </ac:picMkLst>
        </pc:picChg>
        <pc:picChg chg="mod">
          <ac:chgData name="Baqué Emmanuelle" userId="449aaba7-9dc4-47a4-8d53-e7a3625f12a4" providerId="ADAL" clId="{922829C4-9F8F-41FA-B6E5-FCAFDAFD5898}" dt="2023-08-04T12:32:17.836" v="0"/>
          <ac:picMkLst>
            <pc:docMk/>
            <pc:sldMasterMk cId="3098415592" sldId="2147483676"/>
            <ac:picMk id="22" creationId="{49F7B90F-D426-4FAB-B159-9A0CE9F6F642}"/>
          </ac:picMkLst>
        </pc:picChg>
        <pc:picChg chg="mod">
          <ac:chgData name="Baqué Emmanuelle" userId="449aaba7-9dc4-47a4-8d53-e7a3625f12a4" providerId="ADAL" clId="{922829C4-9F8F-41FA-B6E5-FCAFDAFD5898}" dt="2023-08-04T12:32:17.836" v="0"/>
          <ac:picMkLst>
            <pc:docMk/>
            <pc:sldMasterMk cId="3098415592" sldId="2147483676"/>
            <ac:picMk id="24" creationId="{70BAD6DF-B1EE-4E58-A72A-5A3E17C39817}"/>
          </ac:picMkLst>
        </pc:picChg>
        <pc:picChg chg="mod">
          <ac:chgData name="Baqué Emmanuelle" userId="449aaba7-9dc4-47a4-8d53-e7a3625f12a4" providerId="ADAL" clId="{922829C4-9F8F-41FA-B6E5-FCAFDAFD5898}" dt="2023-08-04T12:32:17.836" v="0"/>
          <ac:picMkLst>
            <pc:docMk/>
            <pc:sldMasterMk cId="3098415592" sldId="2147483676"/>
            <ac:picMk id="26" creationId="{23DB8C7B-D230-4BDB-8728-D5E4D3888C1D}"/>
          </ac:picMkLst>
        </pc:picChg>
        <pc:sldLayoutChg chg="modSp mod">
          <pc:chgData name="Baqué Emmanuelle" userId="449aaba7-9dc4-47a4-8d53-e7a3625f12a4" providerId="ADAL" clId="{922829C4-9F8F-41FA-B6E5-FCAFDAFD5898}" dt="2023-08-04T12:38:58.612" v="120" actId="1036"/>
          <pc:sldLayoutMkLst>
            <pc:docMk/>
            <pc:sldMasterMk cId="3098415592" sldId="2147483676"/>
            <pc:sldLayoutMk cId="1780212215" sldId="2147483677"/>
          </pc:sldLayoutMkLst>
          <pc:picChg chg="mod">
            <ac:chgData name="Baqué Emmanuelle" userId="449aaba7-9dc4-47a4-8d53-e7a3625f12a4" providerId="ADAL" clId="{922829C4-9F8F-41FA-B6E5-FCAFDAFD5898}" dt="2023-08-04T12:38:32.006" v="110" actId="1076"/>
            <ac:picMkLst>
              <pc:docMk/>
              <pc:sldMasterMk cId="3098415592" sldId="2147483676"/>
              <pc:sldLayoutMk cId="1780212215" sldId="2147483677"/>
              <ac:picMk id="22" creationId="{421D8D34-9510-4108-8F05-3A265A494903}"/>
            </ac:picMkLst>
          </pc:picChg>
          <pc:picChg chg="mod">
            <ac:chgData name="Baqué Emmanuelle" userId="449aaba7-9dc4-47a4-8d53-e7a3625f12a4" providerId="ADAL" clId="{922829C4-9F8F-41FA-B6E5-FCAFDAFD5898}" dt="2023-08-04T12:38:58.612" v="120" actId="1036"/>
            <ac:picMkLst>
              <pc:docMk/>
              <pc:sldMasterMk cId="3098415592" sldId="2147483676"/>
              <pc:sldLayoutMk cId="1780212215" sldId="2147483677"/>
              <ac:picMk id="23" creationId="{BC91B65A-E5CE-4720-8772-746F6921CD87}"/>
            </ac:picMkLst>
          </pc:pic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780212215" sldId="2147483677"/>
              <ac:cxnSpMk id="10" creationId="{36DAF0A7-B1F1-4422-B0A9-26ABBC6216A6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780212215" sldId="2147483677"/>
              <ac:cxnSpMk id="11" creationId="{6083A38A-5FAA-48E4-8419-9FE40620F9D0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780212215" sldId="2147483677"/>
              <ac:cxnSpMk id="12" creationId="{0CEAEBFE-F973-4590-B240-27F1D165344F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780212215" sldId="2147483677"/>
              <ac:cxnSpMk id="13" creationId="{9A714E3D-23F5-4D0F-B53C-046D6B9B3FAF}"/>
            </ac:cxnSpMkLst>
          </pc:cxnChg>
        </pc:sldLayoutChg>
        <pc:sldLayoutChg chg="addSp delSp modSp mod">
          <pc:chgData name="Baqué Emmanuelle" userId="449aaba7-9dc4-47a4-8d53-e7a3625f12a4" providerId="ADAL" clId="{922829C4-9F8F-41FA-B6E5-FCAFDAFD5898}" dt="2023-08-04T12:36:22.172" v="94"/>
          <pc:sldLayoutMkLst>
            <pc:docMk/>
            <pc:sldMasterMk cId="3098415592" sldId="2147483676"/>
            <pc:sldLayoutMk cId="1827086074" sldId="2147483678"/>
          </pc:sldLayoutMkLst>
          <pc:picChg chg="add mod">
            <ac:chgData name="Baqué Emmanuelle" userId="449aaba7-9dc4-47a4-8d53-e7a3625f12a4" providerId="ADAL" clId="{922829C4-9F8F-41FA-B6E5-FCAFDAFD5898}" dt="2023-08-04T12:36:22.172" v="94"/>
            <ac:picMkLst>
              <pc:docMk/>
              <pc:sldMasterMk cId="3098415592" sldId="2147483676"/>
              <pc:sldLayoutMk cId="1827086074" sldId="2147483678"/>
              <ac:picMk id="2" creationId="{EFCFACD0-99B0-FABE-445C-1D26525E39B3}"/>
            </ac:picMkLst>
          </pc:picChg>
          <pc:picChg chg="del mod">
            <ac:chgData name="Baqué Emmanuelle" userId="449aaba7-9dc4-47a4-8d53-e7a3625f12a4" providerId="ADAL" clId="{922829C4-9F8F-41FA-B6E5-FCAFDAFD5898}" dt="2023-08-04T12:36:14.537" v="92" actId="478"/>
            <ac:picMkLst>
              <pc:docMk/>
              <pc:sldMasterMk cId="3098415592" sldId="2147483676"/>
              <pc:sldLayoutMk cId="1827086074" sldId="2147483678"/>
              <ac:picMk id="16" creationId="{E06EF518-5C0F-40F0-9C03-EE51443C8643}"/>
            </ac:picMkLst>
          </pc:picChg>
          <pc:picChg chg="mod">
            <ac:chgData name="Baqué Emmanuelle" userId="449aaba7-9dc4-47a4-8d53-e7a3625f12a4" providerId="ADAL" clId="{922829C4-9F8F-41FA-B6E5-FCAFDAFD5898}" dt="2023-08-04T12:36:20.198" v="93" actId="14100"/>
            <ac:picMkLst>
              <pc:docMk/>
              <pc:sldMasterMk cId="3098415592" sldId="2147483676"/>
              <pc:sldLayoutMk cId="1827086074" sldId="2147483678"/>
              <ac:picMk id="30" creationId="{BCD9D3AD-8FBA-411D-A65B-676D3D4A3362}"/>
            </ac:picMkLst>
          </pc:pic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827086074" sldId="2147483678"/>
              <ac:cxnSpMk id="12" creationId="{9FA44268-FC8C-45F8-88E4-20BC51453864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827086074" sldId="2147483678"/>
              <ac:cxnSpMk id="13" creationId="{5BED31BF-9917-4963-8A25-3D58CF851623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827086074" sldId="2147483678"/>
              <ac:cxnSpMk id="14" creationId="{A13888B0-A584-4FF0-A189-8DD16DF7858A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1827086074" sldId="2147483678"/>
              <ac:cxnSpMk id="15" creationId="{6BC326C3-9C1E-485D-8595-36B9DB928A3A}"/>
            </ac:cxnSpMkLst>
          </pc:cxnChg>
        </pc:sldLayoutChg>
        <pc:sldLayoutChg chg="addSp delSp modSp mod">
          <pc:chgData name="Baqué Emmanuelle" userId="449aaba7-9dc4-47a4-8d53-e7a3625f12a4" providerId="ADAL" clId="{922829C4-9F8F-41FA-B6E5-FCAFDAFD5898}" dt="2023-08-04T12:36:39.199" v="96" actId="1076"/>
          <pc:sldLayoutMkLst>
            <pc:docMk/>
            <pc:sldMasterMk cId="3098415592" sldId="2147483676"/>
            <pc:sldLayoutMk cId="3819288356" sldId="2147483679"/>
          </pc:sldLayoutMkLst>
          <pc:spChg chg="mod">
            <ac:chgData name="Baqué Emmanuelle" userId="449aaba7-9dc4-47a4-8d53-e7a3625f12a4" providerId="ADAL" clId="{922829C4-9F8F-41FA-B6E5-FCAFDAFD5898}" dt="2023-08-04T12:36:33.325" v="95" actId="1076"/>
            <ac:spMkLst>
              <pc:docMk/>
              <pc:sldMasterMk cId="3098415592" sldId="2147483676"/>
              <pc:sldLayoutMk cId="3819288356" sldId="2147483679"/>
              <ac:spMk id="9" creationId="{6C19FA7A-AEFF-450B-B452-DE5C193076AD}"/>
            </ac:spMkLst>
          </pc:spChg>
          <pc:picChg chg="add del mod">
            <ac:chgData name="Baqué Emmanuelle" userId="449aaba7-9dc4-47a4-8d53-e7a3625f12a4" providerId="ADAL" clId="{922829C4-9F8F-41FA-B6E5-FCAFDAFD5898}" dt="2023-08-04T12:36:10.220" v="91" actId="21"/>
            <ac:picMkLst>
              <pc:docMk/>
              <pc:sldMasterMk cId="3098415592" sldId="2147483676"/>
              <pc:sldLayoutMk cId="3819288356" sldId="2147483679"/>
              <ac:picMk id="2" creationId="{CB13B80D-EADB-800D-73A0-FB23671E409F}"/>
            </ac:picMkLst>
          </pc:picChg>
          <pc:picChg chg="mod">
            <ac:chgData name="Baqué Emmanuelle" userId="449aaba7-9dc4-47a4-8d53-e7a3625f12a4" providerId="ADAL" clId="{922829C4-9F8F-41FA-B6E5-FCAFDAFD5898}" dt="2023-08-04T12:36:39.199" v="96" actId="1076"/>
            <ac:picMkLst>
              <pc:docMk/>
              <pc:sldMasterMk cId="3098415592" sldId="2147483676"/>
              <pc:sldLayoutMk cId="3819288356" sldId="2147483679"/>
              <ac:picMk id="12" creationId="{936FC699-863E-4DD0-9D17-93DEC5045766}"/>
            </ac:picMkLst>
          </pc:picChg>
          <pc:picChg chg="del mod">
            <ac:chgData name="Baqué Emmanuelle" userId="449aaba7-9dc4-47a4-8d53-e7a3625f12a4" providerId="ADAL" clId="{922829C4-9F8F-41FA-B6E5-FCAFDAFD5898}" dt="2023-08-04T12:34:38.810" v="56" actId="478"/>
            <ac:picMkLst>
              <pc:docMk/>
              <pc:sldMasterMk cId="3098415592" sldId="2147483676"/>
              <pc:sldLayoutMk cId="3819288356" sldId="2147483679"/>
              <ac:picMk id="16" creationId="{E06EF518-5C0F-40F0-9C03-EE51443C8643}"/>
            </ac:picMkLst>
          </pc:picChg>
          <pc:picChg chg="mod">
            <ac:chgData name="Baqué Emmanuelle" userId="449aaba7-9dc4-47a4-8d53-e7a3625f12a4" providerId="ADAL" clId="{922829C4-9F8F-41FA-B6E5-FCAFDAFD5898}" dt="2023-08-04T12:35:05.365" v="66" actId="14100"/>
            <ac:picMkLst>
              <pc:docMk/>
              <pc:sldMasterMk cId="3098415592" sldId="2147483676"/>
              <pc:sldLayoutMk cId="3819288356" sldId="2147483679"/>
              <ac:picMk id="30" creationId="{BCD9D3AD-8FBA-411D-A65B-676D3D4A3362}"/>
            </ac:picMkLst>
          </pc:pic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3819288356" sldId="2147483679"/>
              <ac:cxnSpMk id="11" creationId="{36975B01-56FE-4B1A-9FCA-D160714544EE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3819288356" sldId="2147483679"/>
              <ac:cxnSpMk id="13" creationId="{C6AFC76F-F98A-4A12-BCB0-77B6FDF4D134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3819288356" sldId="2147483679"/>
              <ac:cxnSpMk id="14" creationId="{A5DB93A9-69CF-4C5F-B011-5527C2EB2503}"/>
            </ac:cxnSpMkLst>
          </pc:cxnChg>
          <pc:cxnChg chg="mod">
            <ac:chgData name="Baqué Emmanuelle" userId="449aaba7-9dc4-47a4-8d53-e7a3625f12a4" providerId="ADAL" clId="{922829C4-9F8F-41FA-B6E5-FCAFDAFD5898}" dt="2023-08-04T12:32:17.836" v="0"/>
            <ac:cxnSpMkLst>
              <pc:docMk/>
              <pc:sldMasterMk cId="3098415592" sldId="2147483676"/>
              <pc:sldLayoutMk cId="3819288356" sldId="2147483679"/>
              <ac:cxnSpMk id="15" creationId="{12AFBD23-CD87-4B3F-B8A1-2E9EB6B81E9E}"/>
            </ac:cxnSpMkLst>
          </pc:cxnChg>
        </pc:sldLayoutChg>
      </pc:sldMasterChg>
    </pc:docChg>
  </pc:docChgLst>
  <pc:docChgLst>
    <pc:chgData name="Erwan Germain" userId="S::e.germain@aldes.com::b4a0a416-0472-47b1-995e-a085ec2799ef" providerId="AD" clId="Web-{9D8A2965-6914-2797-CE67-F39DE0A3702D}"/>
    <pc:docChg chg="modSld">
      <pc:chgData name="Erwan Germain" userId="S::e.germain@aldes.com::b4a0a416-0472-47b1-995e-a085ec2799ef" providerId="AD" clId="Web-{9D8A2965-6914-2797-CE67-F39DE0A3702D}" dt="2025-05-14T13:55:58.358" v="12" actId="14100"/>
      <pc:docMkLst>
        <pc:docMk/>
      </pc:docMkLst>
      <pc:sldChg chg="addSp delSp modSp">
        <pc:chgData name="Erwan Germain" userId="S::e.germain@aldes.com::b4a0a416-0472-47b1-995e-a085ec2799ef" providerId="AD" clId="Web-{9D8A2965-6914-2797-CE67-F39DE0A3702D}" dt="2025-05-14T13:55:58.358" v="12" actId="14100"/>
        <pc:sldMkLst>
          <pc:docMk/>
          <pc:sldMk cId="321517072" sldId="372"/>
        </pc:sldMkLst>
        <pc:spChg chg="add del mod">
          <ac:chgData name="Erwan Germain" userId="S::e.germain@aldes.com::b4a0a416-0472-47b1-995e-a085ec2799ef" providerId="AD" clId="Web-{9D8A2965-6914-2797-CE67-F39DE0A3702D}" dt="2025-05-14T13:55:11.340" v="3"/>
          <ac:spMkLst>
            <pc:docMk/>
            <pc:sldMk cId="321517072" sldId="372"/>
            <ac:spMk id="2" creationId="{BFFF4FFD-1F79-F350-C927-4771EFD03324}"/>
          </ac:spMkLst>
        </pc:spChg>
        <pc:picChg chg="add mod ord">
          <ac:chgData name="Erwan Germain" userId="S::e.germain@aldes.com::b4a0a416-0472-47b1-995e-a085ec2799ef" providerId="AD" clId="Web-{9D8A2965-6914-2797-CE67-F39DE0A3702D}" dt="2025-05-14T13:55:58.358" v="12" actId="14100"/>
          <ac:picMkLst>
            <pc:docMk/>
            <pc:sldMk cId="321517072" sldId="372"/>
            <ac:picMk id="3" creationId="{0530D585-B3E1-CB3A-BACC-EDB75E60FCCF}"/>
          </ac:picMkLst>
        </pc:picChg>
        <pc:picChg chg="del">
          <ac:chgData name="Erwan Germain" userId="S::e.germain@aldes.com::b4a0a416-0472-47b1-995e-a085ec2799ef" providerId="AD" clId="Web-{9D8A2965-6914-2797-CE67-F39DE0A3702D}" dt="2025-05-14T13:55:06.965" v="0"/>
          <ac:picMkLst>
            <pc:docMk/>
            <pc:sldMk cId="321517072" sldId="372"/>
            <ac:picMk id="11" creationId="{DCEDA2C7-8550-A635-04DD-32FA17ED0BB8}"/>
          </ac:picMkLst>
        </pc:picChg>
      </pc:sldChg>
    </pc:docChg>
  </pc:docChgLst>
  <pc:docChgLst>
    <pc:chgData name="Emmanuelle Baque" userId="S::e.baque@aldes.com::449aaba7-9dc4-47a4-8d53-e7a3625f12a4" providerId="AD" clId="Web-{EC5F3262-37F0-BF58-F79A-77275E7CD7B0}"/>
    <pc:docChg chg="modSld">
      <pc:chgData name="Emmanuelle Baque" userId="S::e.baque@aldes.com::449aaba7-9dc4-47a4-8d53-e7a3625f12a4" providerId="AD" clId="Web-{EC5F3262-37F0-BF58-F79A-77275E7CD7B0}" dt="2025-05-15T08:43:12.591" v="0" actId="1076"/>
      <pc:docMkLst>
        <pc:docMk/>
      </pc:docMkLst>
      <pc:sldChg chg="modSp">
        <pc:chgData name="Emmanuelle Baque" userId="S::e.baque@aldes.com::449aaba7-9dc4-47a4-8d53-e7a3625f12a4" providerId="AD" clId="Web-{EC5F3262-37F0-BF58-F79A-77275E7CD7B0}" dt="2025-05-15T08:43:12.591" v="0" actId="1076"/>
        <pc:sldMkLst>
          <pc:docMk/>
          <pc:sldMk cId="321517072" sldId="372"/>
        </pc:sldMkLst>
        <pc:picChg chg="mod">
          <ac:chgData name="Emmanuelle Baque" userId="S::e.baque@aldes.com::449aaba7-9dc4-47a4-8d53-e7a3625f12a4" providerId="AD" clId="Web-{EC5F3262-37F0-BF58-F79A-77275E7CD7B0}" dt="2025-05-15T08:43:12.591" v="0" actId="1076"/>
          <ac:picMkLst>
            <pc:docMk/>
            <pc:sldMk cId="321517072" sldId="372"/>
            <ac:picMk id="3" creationId="{0530D585-B3E1-CB3A-BACC-EDB75E60FCCF}"/>
          </ac:picMkLst>
        </pc:picChg>
      </pc:sldChg>
    </pc:docChg>
  </pc:docChgLst>
  <pc:docChgLst>
    <pc:chgData name="Baqué Emmanuelle" userId="449aaba7-9dc4-47a4-8d53-e7a3625f12a4" providerId="ADAL" clId="{86B464C6-2BB6-496C-9D92-E2634956560D}"/>
    <pc:docChg chg="undo custSel modSld">
      <pc:chgData name="Baqué Emmanuelle" userId="449aaba7-9dc4-47a4-8d53-e7a3625f12a4" providerId="ADAL" clId="{86B464C6-2BB6-496C-9D92-E2634956560D}" dt="2023-10-31T08:43:06.917" v="54" actId="167"/>
      <pc:docMkLst>
        <pc:docMk/>
      </pc:docMkLst>
      <pc:sldChg chg="addSp delSp modSp mod">
        <pc:chgData name="Baqué Emmanuelle" userId="449aaba7-9dc4-47a4-8d53-e7a3625f12a4" providerId="ADAL" clId="{86B464C6-2BB6-496C-9D92-E2634956560D}" dt="2023-10-31T08:43:06.917" v="54" actId="167"/>
        <pc:sldMkLst>
          <pc:docMk/>
          <pc:sldMk cId="321517072" sldId="372"/>
        </pc:sldMkLst>
        <pc:spChg chg="mod">
          <ac:chgData name="Baqué Emmanuelle" userId="449aaba7-9dc4-47a4-8d53-e7a3625f12a4" providerId="ADAL" clId="{86B464C6-2BB6-496C-9D92-E2634956560D}" dt="2023-10-31T08:40:44.650" v="39" actId="1076"/>
          <ac:spMkLst>
            <pc:docMk/>
            <pc:sldMk cId="321517072" sldId="372"/>
            <ac:spMk id="24" creationId="{9B6FA365-38C6-4B66-9A6A-1E887AABED82}"/>
          </ac:spMkLst>
        </pc:spChg>
        <pc:spChg chg="mod">
          <ac:chgData name="Baqué Emmanuelle" userId="449aaba7-9dc4-47a4-8d53-e7a3625f12a4" providerId="ADAL" clId="{86B464C6-2BB6-496C-9D92-E2634956560D}" dt="2023-10-31T08:40:37.899" v="38" actId="313"/>
          <ac:spMkLst>
            <pc:docMk/>
            <pc:sldMk cId="321517072" sldId="372"/>
            <ac:spMk id="27" creationId="{066758B2-6EF6-4825-BAA3-AD1D4105A53F}"/>
          </ac:spMkLst>
        </pc:spChg>
        <pc:graphicFrameChg chg="add del mod modGraphic">
          <ac:chgData name="Baqué Emmanuelle" userId="449aaba7-9dc4-47a4-8d53-e7a3625f12a4" providerId="ADAL" clId="{86B464C6-2BB6-496C-9D92-E2634956560D}" dt="2023-10-31T08:32:18.960" v="16" actId="478"/>
          <ac:graphicFrameMkLst>
            <pc:docMk/>
            <pc:sldMk cId="321517072" sldId="372"/>
            <ac:graphicFrameMk id="5" creationId="{8CDF02FC-8A67-AA86-CB1F-B7E23DC8DB58}"/>
          </ac:graphicFrameMkLst>
        </pc:graphicFrameChg>
        <pc:picChg chg="add del">
          <ac:chgData name="Baqué Emmanuelle" userId="449aaba7-9dc4-47a4-8d53-e7a3625f12a4" providerId="ADAL" clId="{86B464C6-2BB6-496C-9D92-E2634956560D}" dt="2023-10-31T08:31:29.030" v="2" actId="478"/>
          <ac:picMkLst>
            <pc:docMk/>
            <pc:sldMk cId="321517072" sldId="372"/>
            <ac:picMk id="3" creationId="{7ED0325D-AA2B-E814-3279-2877A47A7D3D}"/>
          </ac:picMkLst>
        </pc:picChg>
        <pc:picChg chg="add del mod ord">
          <ac:chgData name="Baqué Emmanuelle" userId="449aaba7-9dc4-47a4-8d53-e7a3625f12a4" providerId="ADAL" clId="{86B464C6-2BB6-496C-9D92-E2634956560D}" dt="2023-10-31T08:41:50.458" v="41" actId="478"/>
          <ac:picMkLst>
            <pc:docMk/>
            <pc:sldMk cId="321517072" sldId="372"/>
            <ac:picMk id="4" creationId="{20795B61-FA39-0FAF-2CFD-7CEC9893DFF2}"/>
          </ac:picMkLst>
        </pc:picChg>
        <pc:picChg chg="add mod">
          <ac:chgData name="Baqué Emmanuelle" userId="449aaba7-9dc4-47a4-8d53-e7a3625f12a4" providerId="ADAL" clId="{86B464C6-2BB6-496C-9D92-E2634956560D}" dt="2023-10-31T08:34:54.030" v="22" actId="1076"/>
          <ac:picMkLst>
            <pc:docMk/>
            <pc:sldMk cId="321517072" sldId="372"/>
            <ac:picMk id="7" creationId="{3C076332-499F-043F-26BF-6643AA2629C9}"/>
          </ac:picMkLst>
        </pc:picChg>
        <pc:picChg chg="add del mod ord">
          <ac:chgData name="Baqué Emmanuelle" userId="449aaba7-9dc4-47a4-8d53-e7a3625f12a4" providerId="ADAL" clId="{86B464C6-2BB6-496C-9D92-E2634956560D}" dt="2023-10-31T08:42:21.655" v="48" actId="478"/>
          <ac:picMkLst>
            <pc:docMk/>
            <pc:sldMk cId="321517072" sldId="372"/>
            <ac:picMk id="9" creationId="{CB3B2737-AC24-0267-B56C-F74101DF9F13}"/>
          </ac:picMkLst>
        </pc:picChg>
        <pc:picChg chg="add mod ord">
          <ac:chgData name="Baqué Emmanuelle" userId="449aaba7-9dc4-47a4-8d53-e7a3625f12a4" providerId="ADAL" clId="{86B464C6-2BB6-496C-9D92-E2634956560D}" dt="2023-10-31T08:43:06.917" v="54" actId="167"/>
          <ac:picMkLst>
            <pc:docMk/>
            <pc:sldMk cId="321517072" sldId="372"/>
            <ac:picMk id="11" creationId="{DCEDA2C7-8550-A635-04DD-32FA17ED0BB8}"/>
          </ac:picMkLst>
        </pc:picChg>
        <pc:picChg chg="del mod">
          <ac:chgData name="Baqué Emmanuelle" userId="449aaba7-9dc4-47a4-8d53-e7a3625f12a4" providerId="ADAL" clId="{86B464C6-2BB6-496C-9D92-E2634956560D}" dt="2023-10-31T08:31:55.126" v="9" actId="478"/>
          <ac:picMkLst>
            <pc:docMk/>
            <pc:sldMk cId="321517072" sldId="372"/>
            <ac:picMk id="23" creationId="{7C353493-8866-810B-C660-F12905B6E583}"/>
          </ac:picMkLst>
        </pc:picChg>
      </pc:sldChg>
      <pc:sldChg chg="modSp mod">
        <pc:chgData name="Baqué Emmanuelle" userId="449aaba7-9dc4-47a4-8d53-e7a3625f12a4" providerId="ADAL" clId="{86B464C6-2BB6-496C-9D92-E2634956560D}" dt="2023-10-31T08:36:47.149" v="36" actId="108"/>
        <pc:sldMkLst>
          <pc:docMk/>
          <pc:sldMk cId="3218794797" sldId="388"/>
        </pc:sldMkLst>
        <pc:spChg chg="mod">
          <ac:chgData name="Baqué Emmanuelle" userId="449aaba7-9dc4-47a4-8d53-e7a3625f12a4" providerId="ADAL" clId="{86B464C6-2BB6-496C-9D92-E2634956560D}" dt="2023-10-31T08:36:47.149" v="36" actId="108"/>
          <ac:spMkLst>
            <pc:docMk/>
            <pc:sldMk cId="3218794797" sldId="388"/>
            <ac:spMk id="31" creationId="{D562C927-6255-4F9A-8F9D-72084A5586E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26033A3B-0590-0F4F-ABC2-55B45C5FC99D}" type="datetimeFigureOut">
              <a:rPr lang="fr-FR" smtClean="0"/>
              <a:t>15/05/2025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4E2081F1-052E-A44B-A4D8-B6462A650E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627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B0B0CAE4-6300-2540-88C5-28E8804F602C}" type="datetimeFigureOut">
              <a:rPr lang="fr-FR" smtClean="0"/>
              <a:t>15/05/2025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8B05761B-DEB4-BE4C-A552-484B20AF9E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244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536433" rtl="0" eaLnBrk="1" latinLnBrk="0" hangingPunct="1">
      <a:defRPr sz="14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36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05761B-DEB4-BE4C-A552-484B20AF9E79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364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434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5761B-DEB4-BE4C-A552-484B20AF9E7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27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des.com/" TargetMode="External"/><Relationship Id="rId7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421D8D34-9510-4108-8F05-3A265A494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019" t="17698" r="6111"/>
          <a:stretch/>
        </p:blipFill>
        <p:spPr>
          <a:xfrm>
            <a:off x="17333" y="173773"/>
            <a:ext cx="9906000" cy="1272366"/>
          </a:xfrm>
          <a:prstGeom prst="rect">
            <a:avLst/>
          </a:prstGeom>
        </p:spPr>
      </p:pic>
      <p:pic>
        <p:nvPicPr>
          <p:cNvPr id="23" name="Graphique 22">
            <a:extLst>
              <a:ext uri="{FF2B5EF4-FFF2-40B4-BE49-F238E27FC236}">
                <a16:creationId xmlns:a16="http://schemas.microsoft.com/office/drawing/2014/main" id="{BC91B65A-E5CE-4720-8772-746F6921CD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8148" y="219694"/>
            <a:ext cx="2764369" cy="484955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6DAF0A7-B1F1-4422-B0A9-26ABBC6216A6}"/>
              </a:ext>
            </a:extLst>
          </p:cNvPr>
          <p:cNvCxnSpPr>
            <a:cxnSpLocks/>
          </p:cNvCxnSpPr>
          <p:nvPr userDrawn="1"/>
        </p:nvCxnSpPr>
        <p:spPr>
          <a:xfrm flipH="1">
            <a:off x="41276" y="-26377"/>
            <a:ext cx="0" cy="6878769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083A38A-5FAA-48E4-8419-9FE40620F9D0}"/>
              </a:ext>
            </a:extLst>
          </p:cNvPr>
          <p:cNvCxnSpPr>
            <a:cxnSpLocks/>
          </p:cNvCxnSpPr>
          <p:nvPr userDrawn="1"/>
        </p:nvCxnSpPr>
        <p:spPr>
          <a:xfrm>
            <a:off x="34664" y="7486"/>
            <a:ext cx="9871338" cy="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CEAEBFE-F973-4590-B240-27F1D165344F}"/>
              </a:ext>
            </a:extLst>
          </p:cNvPr>
          <p:cNvCxnSpPr>
            <a:cxnSpLocks/>
          </p:cNvCxnSpPr>
          <p:nvPr userDrawn="1"/>
        </p:nvCxnSpPr>
        <p:spPr>
          <a:xfrm>
            <a:off x="9864724" y="-20442"/>
            <a:ext cx="0" cy="685800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A714E3D-23F5-4D0F-B53C-046D6B9B3FAF}"/>
              </a:ext>
            </a:extLst>
          </p:cNvPr>
          <p:cNvCxnSpPr>
            <a:cxnSpLocks/>
          </p:cNvCxnSpPr>
          <p:nvPr userDrawn="1"/>
        </p:nvCxnSpPr>
        <p:spPr>
          <a:xfrm>
            <a:off x="0" y="6833600"/>
            <a:ext cx="9906000" cy="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21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BCD9D3AD-8FBA-411D-A65B-676D3D4A33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2542"/>
          <a:stretch/>
        </p:blipFill>
        <p:spPr>
          <a:xfrm rot="10800000">
            <a:off x="-5" y="6151418"/>
            <a:ext cx="9905999" cy="706582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FA44268-FC8C-45F8-88E4-20BC51453864}"/>
              </a:ext>
            </a:extLst>
          </p:cNvPr>
          <p:cNvCxnSpPr>
            <a:cxnSpLocks/>
          </p:cNvCxnSpPr>
          <p:nvPr userDrawn="1"/>
        </p:nvCxnSpPr>
        <p:spPr>
          <a:xfrm flipH="1">
            <a:off x="41276" y="-26377"/>
            <a:ext cx="0" cy="6878769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ED31BF-9917-4963-8A25-3D58CF851623}"/>
              </a:ext>
            </a:extLst>
          </p:cNvPr>
          <p:cNvCxnSpPr>
            <a:cxnSpLocks/>
          </p:cNvCxnSpPr>
          <p:nvPr userDrawn="1"/>
        </p:nvCxnSpPr>
        <p:spPr>
          <a:xfrm>
            <a:off x="34664" y="7486"/>
            <a:ext cx="9871338" cy="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13888B0-A584-4FF0-A189-8DD16DF7858A}"/>
              </a:ext>
            </a:extLst>
          </p:cNvPr>
          <p:cNvCxnSpPr>
            <a:cxnSpLocks/>
          </p:cNvCxnSpPr>
          <p:nvPr userDrawn="1"/>
        </p:nvCxnSpPr>
        <p:spPr>
          <a:xfrm>
            <a:off x="9864724" y="-20442"/>
            <a:ext cx="0" cy="685800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BC326C3-9C1E-485D-8595-36B9DB928A3A}"/>
              </a:ext>
            </a:extLst>
          </p:cNvPr>
          <p:cNvCxnSpPr>
            <a:cxnSpLocks/>
          </p:cNvCxnSpPr>
          <p:nvPr userDrawn="1"/>
        </p:nvCxnSpPr>
        <p:spPr>
          <a:xfrm>
            <a:off x="0" y="6833600"/>
            <a:ext cx="9906000" cy="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que 1">
            <a:extLst>
              <a:ext uri="{FF2B5EF4-FFF2-40B4-BE49-F238E27FC236}">
                <a16:creationId xmlns:a16="http://schemas.microsoft.com/office/drawing/2014/main" id="{EFCFACD0-99B0-FABE-445C-1D26525E39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714" y="6449853"/>
            <a:ext cx="1158823" cy="32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8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BCD9D3AD-8FBA-411D-A65B-676D3D4A33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2542"/>
          <a:stretch/>
        </p:blipFill>
        <p:spPr>
          <a:xfrm rot="10800000">
            <a:off x="-6" y="6143104"/>
            <a:ext cx="9905999" cy="71489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C19FA7A-AEFF-450B-B452-DE5C193076AD}"/>
              </a:ext>
            </a:extLst>
          </p:cNvPr>
          <p:cNvSpPr txBox="1"/>
          <p:nvPr userDrawn="1"/>
        </p:nvSpPr>
        <p:spPr>
          <a:xfrm>
            <a:off x="2759825" y="6407407"/>
            <a:ext cx="6542701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50" b="1" dirty="0">
                <a:solidFill>
                  <a:srgbClr val="27348B"/>
                </a:solidFill>
                <a:latin typeface="Arial Narrow" panose="020B060602020203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Pour en savoir plus, connectez-vous sur </a:t>
            </a:r>
            <a:r>
              <a:rPr lang="fr-FR" sz="1050" b="1" dirty="0">
                <a:solidFill>
                  <a:srgbClr val="27348B"/>
                </a:solidFill>
                <a:latin typeface="Arial Narrow" panose="020B0606020202030204" pitchFamily="34" charset="0"/>
                <a:ea typeface="Roboto Condensed" panose="02000000000000000000" pitchFamily="2" charset="0"/>
                <a:cs typeface="Roboto Condensed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www.aldes.com</a:t>
            </a:r>
            <a:r>
              <a:rPr lang="fr-FR" sz="1050" b="1" dirty="0">
                <a:solidFill>
                  <a:srgbClr val="27348B"/>
                </a:solidFill>
                <a:latin typeface="Arial Narrow" panose="020B060602020203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 ou rendez-vous sur : </a:t>
            </a:r>
          </a:p>
          <a:p>
            <a:pPr algn="l"/>
            <a:r>
              <a:rPr lang="fr-FR" sz="1000" dirty="0">
                <a:solidFill>
                  <a:srgbClr val="27348B"/>
                </a:solidFill>
                <a:latin typeface="Arial Narrow" panose="020B0606020202030204" pitchFamily="34" charset="0"/>
                <a:ea typeface="Roboto Condensed" panose="02000000000000000000" pitchFamily="2" charset="0"/>
                <a:cs typeface="Roboto Condensed" panose="02000000000000000000" pitchFamily="2" charset="0"/>
              </a:rPr>
              <a:t>Siège social Aldes - 20 boulevard Irène Joliot Curie - 69694 Vénissieux Cedex - France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936FC699-863E-4DD0-9D17-93DEC50457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9412" y="6508968"/>
            <a:ext cx="1077637" cy="222686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6975B01-56FE-4B1A-9FCA-D160714544EE}"/>
              </a:ext>
            </a:extLst>
          </p:cNvPr>
          <p:cNvCxnSpPr>
            <a:cxnSpLocks/>
          </p:cNvCxnSpPr>
          <p:nvPr userDrawn="1"/>
        </p:nvCxnSpPr>
        <p:spPr>
          <a:xfrm flipH="1">
            <a:off x="41276" y="-26377"/>
            <a:ext cx="0" cy="6878769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6AFC76F-F98A-4A12-BCB0-77B6FDF4D134}"/>
              </a:ext>
            </a:extLst>
          </p:cNvPr>
          <p:cNvCxnSpPr>
            <a:cxnSpLocks/>
          </p:cNvCxnSpPr>
          <p:nvPr userDrawn="1"/>
        </p:nvCxnSpPr>
        <p:spPr>
          <a:xfrm>
            <a:off x="34664" y="7486"/>
            <a:ext cx="9871338" cy="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5DB93A9-69CF-4C5F-B011-5527C2EB2503}"/>
              </a:ext>
            </a:extLst>
          </p:cNvPr>
          <p:cNvCxnSpPr>
            <a:cxnSpLocks/>
          </p:cNvCxnSpPr>
          <p:nvPr userDrawn="1"/>
        </p:nvCxnSpPr>
        <p:spPr>
          <a:xfrm>
            <a:off x="9864724" y="-20442"/>
            <a:ext cx="0" cy="685800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2AFBD23-CD87-4B3F-B8A1-2E9EB6B81E9E}"/>
              </a:ext>
            </a:extLst>
          </p:cNvPr>
          <p:cNvCxnSpPr>
            <a:cxnSpLocks/>
          </p:cNvCxnSpPr>
          <p:nvPr userDrawn="1"/>
        </p:nvCxnSpPr>
        <p:spPr>
          <a:xfrm>
            <a:off x="0" y="6833600"/>
            <a:ext cx="9906000" cy="0"/>
          </a:xfrm>
          <a:prstGeom prst="line">
            <a:avLst/>
          </a:prstGeom>
          <a:ln w="762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que 1">
            <a:extLst>
              <a:ext uri="{FF2B5EF4-FFF2-40B4-BE49-F238E27FC236}">
                <a16:creationId xmlns:a16="http://schemas.microsoft.com/office/drawing/2014/main" id="{CB13B80D-EADB-800D-73A0-FB23671E40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7714" y="6449853"/>
            <a:ext cx="1158823" cy="32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8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11" Type="http://schemas.openxmlformats.org/officeDocument/2006/relationships/image" Target="../media/image4.svg"/><Relationship Id="rId5" Type="http://schemas.openxmlformats.org/officeDocument/2006/relationships/tags" Target="../tags/tag2.xml"/><Relationship Id="rId10" Type="http://schemas.openxmlformats.org/officeDocument/2006/relationships/image" Target="../media/image3.png"/><Relationship Id="rId4" Type="http://schemas.openxmlformats.org/officeDocument/2006/relationships/theme" Target="../theme/theme1.xm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 10" hidden="1">
            <a:extLst>
              <a:ext uri="{FF2B5EF4-FFF2-40B4-BE49-F238E27FC236}">
                <a16:creationId xmlns:a16="http://schemas.microsoft.com/office/drawing/2014/main" id="{DA545C5D-A448-4931-968D-03937413A06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66556880"/>
              </p:ext>
            </p:extLst>
          </p:nvPr>
        </p:nvGraphicFramePr>
        <p:xfrm>
          <a:off x="1721" y="2119"/>
          <a:ext cx="1720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7" imgW="395" imgH="396" progId="TCLayout.ActiveDocument.1">
                  <p:embed/>
                </p:oleObj>
              </mc:Choice>
              <mc:Fallback>
                <p:oleObj name="Diapositive think-cell" r:id="rId7" imgW="395" imgH="396" progId="TCLayout.ActiveDocument.1">
                  <p:embed/>
                  <p:pic>
                    <p:nvPicPr>
                      <p:cNvPr id="11" name="Objet 10" hidden="1">
                        <a:extLst>
                          <a:ext uri="{FF2B5EF4-FFF2-40B4-BE49-F238E27FC236}">
                            <a16:creationId xmlns:a16="http://schemas.microsoft.com/office/drawing/2014/main" id="{DA545C5D-A448-4931-968D-03937413A0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21" y="2119"/>
                        <a:ext cx="1720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F1767D66-137A-4138-B8AB-049E3DD5B8F6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2" y="2"/>
            <a:ext cx="171978" cy="21166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5008" b="1" i="0" baseline="0"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551EAB-B965-4C27-BD01-43080133D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6019" t="17698" r="6111"/>
          <a:stretch/>
        </p:blipFill>
        <p:spPr>
          <a:xfrm>
            <a:off x="0" y="-520"/>
            <a:ext cx="9906000" cy="1300221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CFF480EB-9192-4485-9C83-67D626FE443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86567" y="229151"/>
            <a:ext cx="4724148" cy="41604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F7B90F-D426-4FAB-B159-9A0CE9F6F64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12262" y="4892872"/>
            <a:ext cx="2337234" cy="1621552"/>
          </a:xfrm>
          <a:prstGeom prst="rect">
            <a:avLst/>
          </a:prstGeom>
          <a:ln>
            <a:solidFill>
              <a:srgbClr val="27348B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0BAD6DF-B1EE-4E58-A72A-5A3E17C3981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12263" y="3029579"/>
            <a:ext cx="2339405" cy="16215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3DB8C7B-D230-4BDB-8728-D5E4D3888C1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12264" y="1154352"/>
            <a:ext cx="2342911" cy="16215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0F26711-6183-4FE2-B20B-553D2891C8C7}"/>
              </a:ext>
            </a:extLst>
          </p:cNvPr>
          <p:cNvSpPr txBox="1"/>
          <p:nvPr userDrawn="1"/>
        </p:nvSpPr>
        <p:spPr>
          <a:xfrm>
            <a:off x="2971800" y="1093894"/>
            <a:ext cx="6521938" cy="1337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68" b="1">
                <a:solidFill>
                  <a:srgbClr val="27348B"/>
                </a:solidFill>
                <a:latin typeface="Arial Narrow" panose="020B0606020202030204" pitchFamily="34" charset="0"/>
                <a:ea typeface="Roboto Cn" pitchFamily="2" charset="0"/>
              </a:rPr>
              <a:t>Masque 1</a:t>
            </a:r>
            <a:r>
              <a:rPr lang="fr-FR" sz="3468" b="1" baseline="30000">
                <a:solidFill>
                  <a:srgbClr val="27348B"/>
                </a:solidFill>
                <a:latin typeface="Arial Narrow" panose="020B0606020202030204" pitchFamily="34" charset="0"/>
                <a:ea typeface="Roboto Cn" pitchFamily="2" charset="0"/>
              </a:rPr>
              <a:t>ère</a:t>
            </a:r>
            <a:r>
              <a:rPr lang="fr-FR" sz="3468" b="1">
                <a:solidFill>
                  <a:srgbClr val="27348B"/>
                </a:solidFill>
                <a:latin typeface="Arial Narrow" panose="020B0606020202030204" pitchFamily="34" charset="0"/>
                <a:ea typeface="Roboto Cn" pitchFamily="2" charset="0"/>
              </a:rPr>
              <a:t> de Couverture</a:t>
            </a:r>
            <a:endParaRPr lang="fr-FR" sz="2600" b="1">
              <a:solidFill>
                <a:srgbClr val="27348B"/>
              </a:solidFill>
              <a:latin typeface="Arial Narrow" panose="020B0606020202030204" pitchFamily="34" charset="0"/>
              <a:ea typeface="Roboto Cn" pitchFamily="2" charset="0"/>
            </a:endParaRPr>
          </a:p>
          <a:p>
            <a:pPr marL="412720" indent="-412720">
              <a:buFontTx/>
              <a:buChar char="-"/>
            </a:pP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Présence du Header ‘Logo Aldes + </a:t>
            </a:r>
            <a:r>
              <a:rPr lang="fr-FR" sz="2311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Smile</a:t>
            </a: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’</a:t>
            </a:r>
          </a:p>
          <a:p>
            <a:pPr marL="412720" indent="-412720">
              <a:buFontTx/>
              <a:buChar char="-"/>
            </a:pP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Présence du </a:t>
            </a:r>
            <a:r>
              <a:rPr lang="fr-FR" sz="2311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Footer</a:t>
            </a: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 avec uniquement la Pagination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BFDD70-8361-4299-B9E6-954E441BF6CD}"/>
              </a:ext>
            </a:extLst>
          </p:cNvPr>
          <p:cNvSpPr/>
          <p:nvPr userDrawn="1"/>
        </p:nvSpPr>
        <p:spPr>
          <a:xfrm>
            <a:off x="302683" y="2650881"/>
            <a:ext cx="2522361" cy="16265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05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CC98C6-93C4-47FB-A90A-F54DAB8E79AC}"/>
              </a:ext>
            </a:extLst>
          </p:cNvPr>
          <p:cNvSpPr/>
          <p:nvPr userDrawn="1"/>
        </p:nvSpPr>
        <p:spPr>
          <a:xfrm>
            <a:off x="302683" y="1103436"/>
            <a:ext cx="2522361" cy="35608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05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51E3BFB-2AF8-460F-AD80-71DA55DE3345}"/>
              </a:ext>
            </a:extLst>
          </p:cNvPr>
          <p:cNvSpPr txBox="1"/>
          <p:nvPr userDrawn="1"/>
        </p:nvSpPr>
        <p:spPr>
          <a:xfrm>
            <a:off x="2971800" y="2967768"/>
            <a:ext cx="6521938" cy="981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68" b="1">
                <a:solidFill>
                  <a:srgbClr val="27348B"/>
                </a:solidFill>
                <a:latin typeface="Arial Narrow" panose="020B0606020202030204" pitchFamily="34" charset="0"/>
                <a:ea typeface="Roboto Cn" pitchFamily="2" charset="0"/>
              </a:rPr>
              <a:t>Masque Pages Intérieures</a:t>
            </a:r>
            <a:endParaRPr lang="fr-FR" sz="2600" b="1">
              <a:solidFill>
                <a:srgbClr val="27348B"/>
              </a:solidFill>
              <a:latin typeface="Arial Narrow" panose="020B0606020202030204" pitchFamily="34" charset="0"/>
              <a:ea typeface="Roboto Cn" pitchFamily="2" charset="0"/>
            </a:endParaRPr>
          </a:p>
          <a:p>
            <a:pPr marL="412720" indent="-412720">
              <a:buFontTx/>
              <a:buChar char="-"/>
            </a:pP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Présence du </a:t>
            </a:r>
            <a:r>
              <a:rPr lang="fr-FR" sz="2311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Footer</a:t>
            </a: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 avec ‘Logo Aldes + Pagination’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07BB03-E3C3-46F2-93BA-28D07AE28440}"/>
              </a:ext>
            </a:extLst>
          </p:cNvPr>
          <p:cNvSpPr/>
          <p:nvPr userDrawn="1"/>
        </p:nvSpPr>
        <p:spPr>
          <a:xfrm>
            <a:off x="302683" y="4533547"/>
            <a:ext cx="2522361" cy="16265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051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EC2C32E-A7D7-4D58-A42C-F163321F9924}"/>
              </a:ext>
            </a:extLst>
          </p:cNvPr>
          <p:cNvSpPr txBox="1"/>
          <p:nvPr userDrawn="1"/>
        </p:nvSpPr>
        <p:spPr>
          <a:xfrm>
            <a:off x="2971800" y="4821662"/>
            <a:ext cx="6521938" cy="1337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468" b="1">
                <a:solidFill>
                  <a:srgbClr val="27348B"/>
                </a:solidFill>
                <a:latin typeface="Arial Narrow" panose="020B0606020202030204" pitchFamily="34" charset="0"/>
                <a:ea typeface="Roboto Cn" pitchFamily="2" charset="0"/>
              </a:rPr>
              <a:t>Masque 4</a:t>
            </a:r>
            <a:r>
              <a:rPr lang="fr-FR" sz="3468" b="1" baseline="30000">
                <a:solidFill>
                  <a:srgbClr val="27348B"/>
                </a:solidFill>
                <a:latin typeface="Arial Narrow" panose="020B0606020202030204" pitchFamily="34" charset="0"/>
                <a:ea typeface="Roboto Cn" pitchFamily="2" charset="0"/>
              </a:rPr>
              <a:t>ème</a:t>
            </a:r>
            <a:r>
              <a:rPr lang="fr-FR" sz="3468" b="1">
                <a:solidFill>
                  <a:srgbClr val="27348B"/>
                </a:solidFill>
                <a:latin typeface="Arial Narrow" panose="020B0606020202030204" pitchFamily="34" charset="0"/>
                <a:ea typeface="Roboto Cn" pitchFamily="2" charset="0"/>
              </a:rPr>
              <a:t> de Couverture</a:t>
            </a:r>
            <a:endParaRPr lang="fr-FR" sz="2600" b="1">
              <a:solidFill>
                <a:srgbClr val="27348B"/>
              </a:solidFill>
              <a:latin typeface="Arial Narrow" panose="020B0606020202030204" pitchFamily="34" charset="0"/>
              <a:ea typeface="Roboto Cn" pitchFamily="2" charset="0"/>
            </a:endParaRPr>
          </a:p>
          <a:p>
            <a:pPr marL="412720" indent="-412720">
              <a:buFontTx/>
              <a:buChar char="-"/>
            </a:pP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Présence du </a:t>
            </a:r>
            <a:r>
              <a:rPr lang="fr-FR" sz="2311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Footer</a:t>
            </a:r>
            <a:r>
              <a:rPr lang="fr-FR" sz="231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Cn" pitchFamily="2" charset="0"/>
              </a:rPr>
              <a:t> avec ‘Logo Aldes + Informations + Réseaux Sociaux + Pagination’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E66489-82E9-4D08-A868-03AA76FF45B8}"/>
              </a:ext>
            </a:extLst>
          </p:cNvPr>
          <p:cNvSpPr/>
          <p:nvPr userDrawn="1"/>
        </p:nvSpPr>
        <p:spPr>
          <a:xfrm>
            <a:off x="302683" y="6387441"/>
            <a:ext cx="2522361" cy="16265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051"/>
          </a:p>
        </p:txBody>
      </p:sp>
    </p:spTree>
    <p:extLst>
      <p:ext uri="{BB962C8B-B14F-4D97-AF65-F5344CB8AC3E}">
        <p14:creationId xmlns:p14="http://schemas.microsoft.com/office/powerpoint/2010/main" val="309841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715361" rtl="0" eaLnBrk="1" latinLnBrk="0" hangingPunct="1">
        <a:spcBef>
          <a:spcPct val="0"/>
        </a:spcBef>
        <a:buNone/>
        <a:defRPr sz="4043" b="1" kern="1200">
          <a:solidFill>
            <a:srgbClr val="ABAB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953812" indent="-953812" algn="l" defTabSz="715361" rtl="0" eaLnBrk="1" latinLnBrk="0" hangingPunct="1">
        <a:spcBef>
          <a:spcPct val="20000"/>
        </a:spcBef>
        <a:buClr>
          <a:schemeClr val="accent2"/>
        </a:buClr>
        <a:buSzPct val="80000"/>
        <a:buFont typeface="Wingdings" panose="05000000000000000000" pitchFamily="2" charset="2"/>
        <a:buChar char="§"/>
        <a:defRPr sz="4381" kern="1200">
          <a:solidFill>
            <a:srgbClr val="33333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162459" indent="-447101" algn="l" defTabSz="715361" rtl="0" eaLnBrk="1" latinLnBrk="0" hangingPunct="1">
        <a:spcBef>
          <a:spcPct val="20000"/>
        </a:spcBef>
        <a:buClr>
          <a:schemeClr val="accent3"/>
        </a:buClr>
        <a:buSzPct val="80000"/>
        <a:buFont typeface="Arial"/>
        <a:buChar char="•"/>
        <a:defRPr sz="3755" kern="1200">
          <a:solidFill>
            <a:srgbClr val="33333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788398" indent="-357680" algn="l" defTabSz="715361" rtl="0" eaLnBrk="1" latinLnBrk="0" hangingPunct="1">
        <a:spcBef>
          <a:spcPct val="20000"/>
        </a:spcBef>
        <a:buClr>
          <a:srgbClr val="B0D138"/>
        </a:buClr>
        <a:buFont typeface="Lucida Grande"/>
        <a:buChar char="-"/>
        <a:defRPr sz="2817" kern="1200">
          <a:solidFill>
            <a:srgbClr val="33333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503758" indent="-357680" algn="l" defTabSz="715361" rtl="0" eaLnBrk="1" latinLnBrk="0" hangingPunct="1">
        <a:spcBef>
          <a:spcPct val="20000"/>
        </a:spcBef>
        <a:buClr>
          <a:srgbClr val="B0D138"/>
        </a:buClr>
        <a:buSzPct val="50000"/>
        <a:buFont typeface="Wingdings" charset="2"/>
        <a:buChar char="§"/>
        <a:defRPr sz="2191" kern="1200">
          <a:solidFill>
            <a:srgbClr val="33333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3219117" indent="-357680" algn="l" defTabSz="715361" rtl="0" eaLnBrk="1" latinLnBrk="0" hangingPunct="1">
        <a:spcBef>
          <a:spcPct val="20000"/>
        </a:spcBef>
        <a:buClr>
          <a:srgbClr val="B0D138"/>
        </a:buClr>
        <a:buSzPct val="50000"/>
        <a:buFont typeface="Arial"/>
        <a:buChar char="•"/>
        <a:defRPr sz="1878" kern="1200">
          <a:solidFill>
            <a:srgbClr val="333333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3934476" indent="-357680" algn="l" defTabSz="715361" rtl="0" eaLnBrk="1" latinLnBrk="0" hangingPunct="1">
        <a:spcBef>
          <a:spcPct val="20000"/>
        </a:spcBef>
        <a:buFont typeface="Arial"/>
        <a:buChar char="•"/>
        <a:defRPr sz="3130" kern="1200">
          <a:solidFill>
            <a:schemeClr val="tx1"/>
          </a:solidFill>
          <a:latin typeface="+mn-lt"/>
          <a:ea typeface="+mn-ea"/>
          <a:cs typeface="+mn-cs"/>
        </a:defRPr>
      </a:lvl6pPr>
      <a:lvl7pPr marL="4649837" indent="-357680" algn="l" defTabSz="715361" rtl="0" eaLnBrk="1" latinLnBrk="0" hangingPunct="1">
        <a:spcBef>
          <a:spcPct val="20000"/>
        </a:spcBef>
        <a:buFont typeface="Arial"/>
        <a:buChar char="•"/>
        <a:defRPr sz="3130" kern="1200">
          <a:solidFill>
            <a:schemeClr val="tx1"/>
          </a:solidFill>
          <a:latin typeface="+mn-lt"/>
          <a:ea typeface="+mn-ea"/>
          <a:cs typeface="+mn-cs"/>
        </a:defRPr>
      </a:lvl7pPr>
      <a:lvl8pPr marL="5365196" indent="-357680" algn="l" defTabSz="715361" rtl="0" eaLnBrk="1" latinLnBrk="0" hangingPunct="1">
        <a:spcBef>
          <a:spcPct val="20000"/>
        </a:spcBef>
        <a:buFont typeface="Arial"/>
        <a:buChar char="•"/>
        <a:defRPr sz="3130" kern="1200">
          <a:solidFill>
            <a:schemeClr val="tx1"/>
          </a:solidFill>
          <a:latin typeface="+mn-lt"/>
          <a:ea typeface="+mn-ea"/>
          <a:cs typeface="+mn-cs"/>
        </a:defRPr>
      </a:lvl8pPr>
      <a:lvl9pPr marL="6080554" indent="-357680" algn="l" defTabSz="715361" rtl="0" eaLnBrk="1" latinLnBrk="0" hangingPunct="1">
        <a:spcBef>
          <a:spcPct val="20000"/>
        </a:spcBef>
        <a:buFont typeface="Arial"/>
        <a:buChar char="•"/>
        <a:defRPr sz="31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1pPr>
      <a:lvl2pPr marL="715361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2pPr>
      <a:lvl3pPr marL="1430720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3pPr>
      <a:lvl4pPr marL="2146078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4pPr>
      <a:lvl5pPr marL="2861439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5pPr>
      <a:lvl6pPr marL="3576797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6pPr>
      <a:lvl7pPr marL="4292156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7pPr>
      <a:lvl8pPr marL="5007514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8pPr>
      <a:lvl9pPr marL="5722875" algn="l" defTabSz="715361" rtl="0" eaLnBrk="1" latinLnBrk="0" hangingPunct="1">
        <a:defRPr sz="28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it2v7.interactiv-doc.fr/html/catalogue_aldes_74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10C73E38-688B-4CE1-A998-7824F7A40362}"/>
              </a:ext>
              <a:ext uri="{147F2762-F138-4A5C-976F-8EAC2B608ADB}">
                <a16:predDERef xmlns:a16="http://schemas.microsoft.com/office/drawing/2014/main" pred="{06705ECD-ABB0-4793-BCD3-F3AD34A62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846885"/>
            <a:ext cx="654997" cy="62454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C276DB4-00EA-4E1F-88AA-DD2ED21E35EF}"/>
              </a:ext>
            </a:extLst>
          </p:cNvPr>
          <p:cNvSpPr/>
          <p:nvPr/>
        </p:nvSpPr>
        <p:spPr>
          <a:xfrm>
            <a:off x="344091" y="2010542"/>
            <a:ext cx="9217818" cy="1601918"/>
          </a:xfrm>
          <a:prstGeom prst="rect">
            <a:avLst/>
          </a:prstGeom>
          <a:noFill/>
          <a:ln w="38100">
            <a:solidFill>
              <a:srgbClr val="1D71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74792">
              <a:defRPr/>
            </a:pPr>
            <a:endParaRPr lang="fr-FR" sz="305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3134A5-2927-4337-A019-5A4E969FD0B1}"/>
              </a:ext>
            </a:extLst>
          </p:cNvPr>
          <p:cNvSpPr txBox="1"/>
          <p:nvPr/>
        </p:nvSpPr>
        <p:spPr>
          <a:xfrm>
            <a:off x="344091" y="3699856"/>
            <a:ext cx="9383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74792">
              <a:defRPr/>
            </a:pPr>
            <a:r>
              <a:rPr lang="fr-FR" sz="2800" b="1" dirty="0">
                <a:solidFill>
                  <a:srgbClr val="1D71B8"/>
                </a:solidFill>
                <a:latin typeface="Arial Narrow" panose="020B0606020202030204" pitchFamily="34" charset="0"/>
                <a:ea typeface="Roboto Cn" pitchFamily="2" charset="0"/>
              </a:rPr>
              <a:t>Vous souhaitez: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3D22995-87B6-49EC-9CC3-DB5783CD902D}"/>
              </a:ext>
            </a:extLst>
          </p:cNvPr>
          <p:cNvSpPr txBox="1"/>
          <p:nvPr/>
        </p:nvSpPr>
        <p:spPr>
          <a:xfrm>
            <a:off x="4916645" y="2385414"/>
            <a:ext cx="4629488" cy="872034"/>
          </a:xfrm>
          <a:prstGeom prst="rect">
            <a:avLst/>
          </a:prstGeom>
          <a:noFill/>
        </p:spPr>
        <p:txBody>
          <a:bodyPr wrap="square" lIns="132081" tIns="66040" rIns="132081" bIns="66040" anchor="t"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Cn" pitchFamily="2" charset="0"/>
              </a:rPr>
              <a:t>Une gamme complète capable de répondre à tous vos besoins</a:t>
            </a:r>
            <a:endParaRPr lang="fr-FR" sz="2000" b="1" dirty="0">
              <a:solidFill>
                <a:schemeClr val="tx2">
                  <a:lumMod val="50000"/>
                </a:schemeClr>
              </a:solidFill>
              <a:latin typeface="Arial Narrow"/>
              <a:ea typeface="Roboto Cn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562C927-6255-4F9A-8F9D-72084A5586E9}"/>
              </a:ext>
            </a:extLst>
          </p:cNvPr>
          <p:cNvSpPr txBox="1"/>
          <p:nvPr/>
        </p:nvSpPr>
        <p:spPr>
          <a:xfrm>
            <a:off x="284018" y="4848119"/>
            <a:ext cx="9250299" cy="1656864"/>
          </a:xfrm>
          <a:prstGeom prst="rect">
            <a:avLst/>
          </a:prstGeom>
          <a:noFill/>
        </p:spPr>
        <p:txBody>
          <a:bodyPr wrap="square" lIns="132081" tIns="66040" rIns="132081" bIns="66040" rtlCol="0" anchor="t">
            <a:spAutoFit/>
          </a:bodyPr>
          <a:lstStyle/>
          <a:p>
            <a:r>
              <a:rPr lang="fr-FR" sz="1400" b="1" dirty="0">
                <a:solidFill>
                  <a:srgbClr val="1D71B8"/>
                </a:solidFill>
                <a:latin typeface="Arial Narrow"/>
                <a:ea typeface="Roboto Light"/>
              </a:rPr>
              <a:t>Garantir la performance de l’installation</a:t>
            </a:r>
          </a:p>
          <a:p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L’installation de manchette permet de garantir la bonne étanchéité du réseau à la bouche.</a:t>
            </a:r>
          </a:p>
          <a:p>
            <a:endParaRPr lang="fr-FR" sz="1100" dirty="0">
              <a:solidFill>
                <a:schemeClr val="tx2">
                  <a:lumMod val="50000"/>
                </a:schemeClr>
              </a:solidFill>
              <a:latin typeface="Arial Narrow"/>
              <a:ea typeface="Roboto Light"/>
            </a:endParaRPr>
          </a:p>
          <a:p>
            <a:r>
              <a:rPr lang="fr-FR" sz="1400" b="1" dirty="0">
                <a:solidFill>
                  <a:srgbClr val="1D71B8"/>
                </a:solidFill>
                <a:latin typeface="Arial Narrow"/>
                <a:ea typeface="Roboto Light"/>
              </a:rPr>
              <a:t>Conformer l’installation à la Réception RE2020</a:t>
            </a:r>
          </a:p>
          <a:p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Lors de l’installation d’une manchette, il faut vérifier les points suivants: </a:t>
            </a:r>
          </a:p>
          <a:p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1. La bouche est raccordée au conduit à l'aide d’une manchette de raccordement, ou à défaut d'un système d’étanchéité équivalent </a:t>
            </a:r>
            <a:r>
              <a:rPr lang="en-CA" sz="1200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;</a:t>
            </a:r>
          </a:p>
          <a:p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2. La manchette est maintenue et assure la jonction étanche entre le conduit et la paroi support ;</a:t>
            </a:r>
          </a:p>
          <a:p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3. La manchette permet d'assurer la tenue mécanique de la bouche et l'étanchéité entre la bouche et le conduit.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CEA2A3-B798-4F92-AFAF-7C9EC3548EC5}"/>
              </a:ext>
            </a:extLst>
          </p:cNvPr>
          <p:cNvSpPr txBox="1"/>
          <p:nvPr/>
        </p:nvSpPr>
        <p:spPr>
          <a:xfrm>
            <a:off x="284018" y="4099196"/>
            <a:ext cx="9279020" cy="748923"/>
          </a:xfrm>
          <a:prstGeom prst="rect">
            <a:avLst/>
          </a:prstGeom>
          <a:noFill/>
        </p:spPr>
        <p:txBody>
          <a:bodyPr wrap="square" lIns="132081" tIns="66040" rIns="132081" bIns="66040" rtlCol="0" anchor="t">
            <a:spAutoFit/>
          </a:bodyPr>
          <a:lstStyle/>
          <a:p>
            <a:r>
              <a:rPr lang="fr-FR" sz="1600" b="1" dirty="0">
                <a:solidFill>
                  <a:srgbClr val="1D71B8"/>
                </a:solidFill>
                <a:latin typeface="Arial Narrow"/>
                <a:ea typeface="Roboto Light"/>
              </a:rPr>
              <a:t>Faciliter l’installation</a:t>
            </a:r>
            <a:r>
              <a:rPr lang="fr-FR" sz="800" b="1" dirty="0">
                <a:latin typeface="Arial Narrow"/>
                <a:ea typeface="Roboto Light"/>
              </a:rPr>
              <a:t> </a:t>
            </a:r>
            <a:endParaRPr lang="fr-FR" sz="1400" b="1" dirty="0">
              <a:latin typeface="Arial Narrow"/>
              <a:ea typeface="Roboto Light"/>
            </a:endParaRPr>
          </a:p>
          <a:p>
            <a:r>
              <a:rPr lang="fr-FR" sz="1200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Vous vous demandez régulièrement quelle manchette utiliser avec quelle bouche ? Un guide de choix au recto vous permettra de vérifier la compatibilité des bouches avec chaque manchette. Les bouches s’installent par simple emboitement dans les manchettes métalliques ALDES.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07526EA-9B65-5FBC-6B33-B9903F1BDE0E}"/>
              </a:ext>
            </a:extLst>
          </p:cNvPr>
          <p:cNvCxnSpPr>
            <a:cxnSpLocks/>
          </p:cNvCxnSpPr>
          <p:nvPr/>
        </p:nvCxnSpPr>
        <p:spPr>
          <a:xfrm>
            <a:off x="395536" y="1168093"/>
            <a:ext cx="0" cy="613291"/>
          </a:xfrm>
          <a:prstGeom prst="line">
            <a:avLst/>
          </a:prstGeom>
          <a:ln w="1016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2">
            <a:extLst>
              <a:ext uri="{FF2B5EF4-FFF2-40B4-BE49-F238E27FC236}">
                <a16:creationId xmlns:a16="http://schemas.microsoft.com/office/drawing/2014/main" id="{30F799C2-AA59-69EE-779D-E0B7781DB3BD}"/>
              </a:ext>
            </a:extLst>
          </p:cNvPr>
          <p:cNvSpPr txBox="1"/>
          <p:nvPr/>
        </p:nvSpPr>
        <p:spPr>
          <a:xfrm>
            <a:off x="454364" y="1442552"/>
            <a:ext cx="4999361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433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800" b="1" dirty="0">
                <a:solidFill>
                  <a:srgbClr val="1D71B8"/>
                </a:solidFill>
                <a:latin typeface="Arial Narrow"/>
                <a:cs typeface="Calibri"/>
              </a:rPr>
              <a:t>Manchettes métalliques</a:t>
            </a:r>
            <a:endParaRPr lang="fr-FR" sz="1800" b="1" baseline="50000" dirty="0">
              <a:solidFill>
                <a:srgbClr val="1D71B8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6E0B2D32-7E1E-C3B0-D210-57CE756E23D4}"/>
              </a:ext>
            </a:extLst>
          </p:cNvPr>
          <p:cNvSpPr txBox="1"/>
          <p:nvPr/>
        </p:nvSpPr>
        <p:spPr>
          <a:xfrm>
            <a:off x="449812" y="1161819"/>
            <a:ext cx="4459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433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FLASH PRODUIT</a:t>
            </a:r>
          </a:p>
        </p:txBody>
      </p:sp>
      <p:sp>
        <p:nvSpPr>
          <p:cNvPr id="10" name="ZoneTexte 18">
            <a:extLst>
              <a:ext uri="{FF2B5EF4-FFF2-40B4-BE49-F238E27FC236}">
                <a16:creationId xmlns:a16="http://schemas.microsoft.com/office/drawing/2014/main" id="{B970EBD6-6810-95F6-0EED-B2E2980D5570}"/>
              </a:ext>
            </a:extLst>
          </p:cNvPr>
          <p:cNvSpPr txBox="1"/>
          <p:nvPr/>
        </p:nvSpPr>
        <p:spPr>
          <a:xfrm>
            <a:off x="7608162" y="1404237"/>
            <a:ext cx="2078967" cy="307777"/>
          </a:xfrm>
          <a:prstGeom prst="rect">
            <a:avLst/>
          </a:prstGeom>
          <a:solidFill>
            <a:srgbClr val="1D71B8"/>
          </a:solidFill>
        </p:spPr>
        <p:txBody>
          <a:bodyPr wrap="square" lIns="91440" tIns="45720" rIns="91440" bIns="45720" anchor="ctr" anchorCtr="0">
            <a:spAutoFit/>
          </a:bodyPr>
          <a:lstStyle>
            <a:defPPr>
              <a:defRPr lang="fr-FR"/>
            </a:defPPr>
            <a:lvl1pPr marL="0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433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400" b="1" dirty="0">
                <a:solidFill>
                  <a:schemeClr val="bg1"/>
                </a:solidFill>
                <a:latin typeface="Arial Narrow"/>
              </a:rPr>
              <a:t>SPECIAL INSTALLATEURS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6406DEE-1101-4743-AB39-9FEABB6CFADA}"/>
              </a:ext>
              <a:ext uri="{147F2762-F138-4A5C-976F-8EAC2B608ADB}">
                <a16:predDERef xmlns:a16="http://schemas.microsoft.com/office/drawing/2014/main" pred="{F764470B-3559-4F9A-AC6B-9318147AED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14" t="4035" r="15714" b="1"/>
          <a:stretch/>
        </p:blipFill>
        <p:spPr>
          <a:xfrm>
            <a:off x="1096112" y="2871740"/>
            <a:ext cx="946078" cy="6245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11FC17-A060-44C8-BEF5-D10DBAF38272}"/>
              </a:ext>
              <a:ext uri="{147F2762-F138-4A5C-976F-8EAC2B608ADB}">
                <a16:predDERef xmlns:a16="http://schemas.microsoft.com/office/drawing/2014/main" pred="{C6406DEE-1101-4743-AB39-9FEABB6CF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12" y="2112692"/>
            <a:ext cx="654997" cy="66185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705ECD-ABB0-4793-BCD3-F3AD34A62521}"/>
              </a:ext>
              <a:ext uri="{147F2762-F138-4A5C-976F-8EAC2B608ADB}">
                <a16:predDERef xmlns:a16="http://schemas.microsoft.com/office/drawing/2014/main" pred="{C2861948-4FC1-3F25-E55B-3D1AF3AE0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309" y="2055853"/>
            <a:ext cx="793684" cy="71869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5CD784-43B8-4CE5-9BEF-066AB0C1C547}"/>
              </a:ext>
              <a:ext uri="{147F2762-F138-4A5C-976F-8EAC2B608ADB}">
                <a16:predDERef xmlns:a16="http://schemas.microsoft.com/office/drawing/2014/main" pred="{4838B92F-AEC2-4D34-89B3-ACD6F40C5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1634" y="2409572"/>
            <a:ext cx="1407268" cy="84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9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9">
            <a:extLst>
              <a:ext uri="{FF2B5EF4-FFF2-40B4-BE49-F238E27FC236}">
                <a16:creationId xmlns:a16="http://schemas.microsoft.com/office/drawing/2014/main" id="{066758B2-6EF6-4825-BAA3-AD1D4105A53F}"/>
              </a:ext>
            </a:extLst>
          </p:cNvPr>
          <p:cNvSpPr txBox="1"/>
          <p:nvPr/>
        </p:nvSpPr>
        <p:spPr>
          <a:xfrm>
            <a:off x="4185908" y="5995969"/>
            <a:ext cx="2956694" cy="379591"/>
          </a:xfrm>
          <a:prstGeom prst="rect">
            <a:avLst/>
          </a:prstGeom>
          <a:noFill/>
        </p:spPr>
        <p:txBody>
          <a:bodyPr wrap="square" lIns="132081" tIns="66040" rIns="132081" bIns="66040" rtlCol="0" anchor="t">
            <a:spAutoFit/>
          </a:bodyPr>
          <a:lstStyle>
            <a:defPPr>
              <a:defRPr lang="fr-FR"/>
            </a:defPPr>
            <a:lvl1pPr marL="0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433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536433" rtl="0" eaLnBrk="1" latinLnBrk="0" hangingPunct="1">
              <a:defRPr sz="21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800" i="1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Catalogue interactif</a:t>
            </a:r>
          </a:p>
          <a:p>
            <a:pPr algn="ctr"/>
            <a:r>
              <a:rPr lang="fr-FR" sz="800" i="1" dirty="0">
                <a:solidFill>
                  <a:schemeClr val="tx2">
                    <a:lumMod val="50000"/>
                  </a:schemeClr>
                </a:solidFill>
                <a:latin typeface="Arial Narrow"/>
                <a:ea typeface="Roboto Light"/>
              </a:rPr>
              <a:t>A partir de la page 273</a:t>
            </a:r>
            <a:endParaRPr lang="fr-FR" sz="800" i="1" dirty="0">
              <a:solidFill>
                <a:schemeClr val="tx2">
                  <a:lumMod val="50000"/>
                </a:schemeClr>
              </a:solidFill>
              <a:cs typeface="Arial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B6FA365-38C6-4B66-9A6A-1E887AABED82}"/>
              </a:ext>
            </a:extLst>
          </p:cNvPr>
          <p:cNvSpPr txBox="1"/>
          <p:nvPr/>
        </p:nvSpPr>
        <p:spPr>
          <a:xfrm>
            <a:off x="-856129" y="6070348"/>
            <a:ext cx="990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40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 Light" panose="02000000000000000000" pitchFamily="2" charset="0"/>
              </a:defRPr>
            </a:lvl1pPr>
          </a:lstStyle>
          <a:p>
            <a:pPr algn="ctr"/>
            <a:r>
              <a:rPr lang="fr-FR" sz="900" i="1" dirty="0"/>
              <a:t>Besoin de plus d’information ? Rendez-vous sur : </a:t>
            </a:r>
          </a:p>
        </p:txBody>
      </p:sp>
      <p:pic>
        <p:nvPicPr>
          <p:cNvPr id="3" name="Image 2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0530D585-B3E1-CB3A-BACC-EDB75E60F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47" y="332767"/>
            <a:ext cx="9166583" cy="543758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E5CA9674-7FFA-4454-9023-2D1CAB82727B}"/>
              </a:ext>
            </a:extLst>
          </p:cNvPr>
          <p:cNvSpPr txBox="1"/>
          <p:nvPr/>
        </p:nvSpPr>
        <p:spPr>
          <a:xfrm>
            <a:off x="400674" y="-2998825"/>
            <a:ext cx="6441291" cy="626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468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CARACTÉRISTIQUES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5FE2CED-3AC8-4722-A5E0-169FE1BA0E85}"/>
              </a:ext>
            </a:extLst>
          </p:cNvPr>
          <p:cNvSpPr txBox="1"/>
          <p:nvPr/>
        </p:nvSpPr>
        <p:spPr>
          <a:xfrm>
            <a:off x="400674" y="-3464952"/>
            <a:ext cx="6441291" cy="667042"/>
          </a:xfrm>
          <a:prstGeom prst="rect">
            <a:avLst/>
          </a:prstGeom>
          <a:noFill/>
        </p:spPr>
        <p:txBody>
          <a:bodyPr wrap="square" lIns="132081" tIns="66040" rIns="132081" bIns="66040" anchor="t">
            <a:spAutoFit/>
          </a:bodyPr>
          <a:lstStyle/>
          <a:p>
            <a:r>
              <a:rPr lang="fr-FR" sz="3468" b="1" dirty="0">
                <a:solidFill>
                  <a:srgbClr val="1D71B8"/>
                </a:solidFill>
                <a:latin typeface="Arial Narrow"/>
                <a:ea typeface="Roboto"/>
                <a:cs typeface="Calibri"/>
              </a:rPr>
              <a:t>RÉSEAU GALVA À JOINTS</a:t>
            </a:r>
            <a:endParaRPr lang="fr-FR" sz="3468" dirty="0">
              <a:ea typeface="+mn-lt"/>
              <a:cs typeface="+mn-lt"/>
            </a:endParaRP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9A79C0A-E421-46CF-9CA8-2DA76647B8FB}"/>
              </a:ext>
            </a:extLst>
          </p:cNvPr>
          <p:cNvCxnSpPr>
            <a:cxnSpLocks/>
          </p:cNvCxnSpPr>
          <p:nvPr/>
        </p:nvCxnSpPr>
        <p:spPr>
          <a:xfrm>
            <a:off x="240772" y="-3477680"/>
            <a:ext cx="0" cy="996580"/>
          </a:xfrm>
          <a:prstGeom prst="line">
            <a:avLst/>
          </a:prstGeom>
          <a:ln w="101600">
            <a:solidFill>
              <a:srgbClr val="1D71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Image 24" descr="Une image contenant texte, personne, intérieur, capture d’écran&#10;&#10;Description générée automatiquement">
            <a:hlinkClick r:id="rId4"/>
            <a:extLst>
              <a:ext uri="{FF2B5EF4-FFF2-40B4-BE49-F238E27FC236}">
                <a16:creationId xmlns:a16="http://schemas.microsoft.com/office/drawing/2014/main" id="{CD310C79-F8E2-4E21-864D-4B3312234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0571" y="5995969"/>
            <a:ext cx="280677" cy="3795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076332-499F-043F-26BF-6643AA2629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00" y="195747"/>
            <a:ext cx="2917878" cy="74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7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344&quot;/&gt;&lt;CPresentation id=&quot;1&quot;&gt;&lt;m_precDefaultNumber&gt;&lt;m_bNumberIsYear val=&quot;1&quot;/&gt;&lt;m_chMinusSymbol&gt;-&lt;/m_chMinusSymbol&gt;&lt;m_chDecimalSymbol17909&gt;,&lt;/m_chDecimalSymbol17909&gt;&lt;m_nGroupingDigits17909 val=&quot;2147483647&quot;/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2147483647&quot;/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g2Pl8mZgYPKl53mEG5UCQ"/>
</p:tagLst>
</file>

<file path=ppt/theme/theme1.xml><?xml version="1.0" encoding="utf-8"?>
<a:theme xmlns:a="http://schemas.openxmlformats.org/drawingml/2006/main" name="5_Thème Office">
  <a:themeElements>
    <a:clrScheme name="ALDES 2015 1">
      <a:dk1>
        <a:srgbClr val="081061"/>
      </a:dk1>
      <a:lt1>
        <a:srgbClr val="FFFFFF"/>
      </a:lt1>
      <a:dk2>
        <a:srgbClr val="898989"/>
      </a:dk2>
      <a:lt2>
        <a:srgbClr val="C4C4C4"/>
      </a:lt2>
      <a:accent1>
        <a:srgbClr val="736AC7"/>
      </a:accent1>
      <a:accent2>
        <a:srgbClr val="58B290"/>
      </a:accent2>
      <a:accent3>
        <a:srgbClr val="DB595B"/>
      </a:accent3>
      <a:accent4>
        <a:srgbClr val="80C3DA"/>
      </a:accent4>
      <a:accent5>
        <a:srgbClr val="E7A23B"/>
      </a:accent5>
      <a:accent6>
        <a:srgbClr val="A84CC4"/>
      </a:accent6>
      <a:hlink>
        <a:srgbClr val="081061"/>
      </a:hlink>
      <a:folHlink>
        <a:srgbClr val="89898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PersistId xmlns="24afb3a9-f650-4ccb-a617-443d7b096622">false</_dlc_DocIdPersistId>
    <TaxCatchAll xmlns="24afb3a9-f650-4ccb-a617-443d7b096622" xsi:nil="true"/>
    <StatutProduit xmlns="dc9c7734-2f28-4031-bf39-f5a82dd5bcf5" xsi:nil="true"/>
    <Confidentialit_x00e9_ xmlns="dc9c7734-2f28-4031-bf39-f5a82dd5bcf5" xsi:nil="true"/>
    <MediaLengthInSeconds xmlns="dc9c7734-2f28-4031-bf39-f5a82dd5bcf5" xsi:nil="true"/>
    <_dlc_DocId xmlns="24afb3a9-f650-4ccb-a617-443d7b096622">CMY4ZK6EYUJ3-1266353584-82910</_dlc_DocId>
    <_dlc_DocIdUrl xmlns="24afb3a9-f650-4ccb-a617-443d7b096622">
      <Url>https://groupealdes.sharepoint.com/sites/DocShareGroup/_layouts/15/DocIdRedir.aspx?ID=CMY4ZK6EYUJ3-1266353584-82910</Url>
      <Description>CMY4ZK6EYUJ3-1266353584-82910</Description>
    </_dlc_DocIdUrl>
    <Langue xmlns="dc9c7734-2f28-4031-bf39-f5a82dd5bcf5">FR</Langue>
    <lcf76f155ced4ddcb4097134ff3c332f xmlns="dc9c7734-2f28-4031-bf39-f5a82dd5bcf5">
      <Terms xmlns="http://schemas.microsoft.com/office/infopath/2007/PartnerControls"/>
    </lcf76f155ced4ddcb4097134ff3c332f>
    <Extension xmlns="dc9c7734-2f28-4031-bf39-f5a82dd5bcf5">pptx</Extension>
    <Nomenclature xmlns="dc9c7734-2f28-4031-bf39-f5a82dd5bcf5">false</Nomenclature>
    <Date xmlns="dc9c7734-2f28-4031-bf39-f5a82dd5bcf5">2022-10-14T15:14:59+00:00</Date>
    <b9b6fc76bba649bfbce9c2ed0d2b5896 xmlns="dc9c7734-2f28-4031-bf39-f5a82dd5bcf5">
      <Terms xmlns="http://schemas.microsoft.com/office/infopath/2007/PartnerControls"/>
    </b9b6fc76bba649bfbce9c2ed0d2b5896>
    <SharedWithUsers xmlns="24afb3a9-f650-4ccb-a617-443d7b096622">
      <UserInfo>
        <DisplayName/>
        <AccountId xsi:nil="true"/>
        <AccountType/>
      </UserInfo>
    </SharedWithUsers>
    <Brand xmlns="dc9c7734-2f28-4031-bf39-f5a82dd5bcf5" xsi:nil="true"/>
    <Benelux xmlns="dc9c7734-2f28-4031-bf39-f5a82dd5bcf5">false</Benelux>
    <Theme xmlns="dc9c7734-2f28-4031-bf39-f5a82dd5bcf5" xsi:nil="true"/>
    <Ref_x002e_ExhaustoPrint xmlns="dc9c7734-2f28-4031-bf39-f5a82dd5bcf5" xsi:nil="true"/>
    <DETypology xmlns="dc9c7734-2f28-4031-bf39-f5a82dd5bcf5" xsi:nil="true"/>
    <DSItalia0 xmlns="dc9c7734-2f28-4031-bf39-f5a82dd5bcf5">false</DSItalia0>
    <DSFrance xmlns="dc9c7734-2f28-4031-bf39-f5a82dd5bcf5">false</DSFrance>
    <DSEspa_x00f1_a xmlns="dc9c7734-2f28-4031-bf39-f5a82dd5bcf5">false</DSEspa_x00f1_a>
    <ENTypology xmlns="dc9c7734-2f28-4031-bf39-f5a82dd5bcf5" xsi:nil="true"/>
    <DSItalia xmlns="dc9c7734-2f28-4031-bf39-f5a82dd5bcf5">false</DSItalia>
    <ESTypology xmlns="dc9c7734-2f28-4031-bf39-f5a82dd5bcf5" xsi:nil="true"/>
    <FRTypology xmlns="dc9c7734-2f28-4031-bf39-f5a82dd5bcf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142FDA0BB85B4684894864238EDC76" ma:contentTypeVersion="54" ma:contentTypeDescription="Crée un document." ma:contentTypeScope="" ma:versionID="704f916201c63bfbb13069ca70af6d1f">
  <xsd:schema xmlns:xsd="http://www.w3.org/2001/XMLSchema" xmlns:xs="http://www.w3.org/2001/XMLSchema" xmlns:p="http://schemas.microsoft.com/office/2006/metadata/properties" xmlns:ns2="24afb3a9-f650-4ccb-a617-443d7b096622" xmlns:ns3="dc9c7734-2f28-4031-bf39-f5a82dd5bcf5" targetNamespace="http://schemas.microsoft.com/office/2006/metadata/properties" ma:root="true" ma:fieldsID="86047f8f38bffcdec2d609eb02d0a260" ns2:_="" ns3:_="">
    <xsd:import namespace="24afb3a9-f650-4ccb-a617-443d7b096622"/>
    <xsd:import namespace="dc9c7734-2f28-4031-bf39-f5a82dd5bcf5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3:StatutProduit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_dlc_DocId" minOccurs="0"/>
                <xsd:element ref="ns2:_dlc_DocIdPersistId" minOccurs="0"/>
                <xsd:element ref="ns3:b9b6fc76bba649bfbce9c2ed0d2b5896" minOccurs="0"/>
                <xsd:element ref="ns2:TaxCatchAll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Extension" minOccurs="0"/>
                <xsd:element ref="ns3:MediaLengthInSeconds" minOccurs="0"/>
                <xsd:element ref="ns3:Confidentialit_x00e9_" minOccurs="0"/>
                <xsd:element ref="ns3:Langue" minOccurs="0"/>
                <xsd:element ref="ns3:Date" minOccurs="0"/>
                <xsd:element ref="ns3:Nomenclature" minOccurs="0"/>
                <xsd:element ref="ns3:lcf76f155ced4ddcb4097134ff3c332f" minOccurs="0"/>
                <xsd:element ref="ns3:Brand" minOccurs="0"/>
                <xsd:element ref="ns3:MediaServiceObjectDetectorVersions" minOccurs="0"/>
                <xsd:element ref="ns3:MediaServiceSearchProperties" minOccurs="0"/>
                <xsd:element ref="ns3:Benelux" minOccurs="0"/>
                <xsd:element ref="ns3:DSFrance" minOccurs="0"/>
                <xsd:element ref="ns3:DSEspa_x00f1_a" minOccurs="0"/>
                <xsd:element ref="ns3:DSItalia" minOccurs="0"/>
                <xsd:element ref="ns3:MediaServiceLocation" minOccurs="0"/>
                <xsd:element ref="ns3:Theme" minOccurs="0"/>
                <xsd:element ref="ns3:Ref_x002e_ExhaustoPrint" minOccurs="0"/>
                <xsd:element ref="ns3:ENTypology" minOccurs="0"/>
                <xsd:element ref="ns3:FRTypology" minOccurs="0"/>
                <xsd:element ref="ns3:ESTypology" minOccurs="0"/>
                <xsd:element ref="ns3:DETypology" minOccurs="0"/>
                <xsd:element ref="ns3:DSItalia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afb3a9-f650-4ccb-a617-443d7b096622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Document ID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" ma:index="14" nillable="true" ma:displayName="Valeur d’ID de document" ma:description="Valeur de l’ID de document affecté à cet élément." ma:hidden="true" ma:indexed="true" ma:internalName="_dlc_DocId" ma:readOnly="true">
      <xsd:simpleType>
        <xsd:restriction base="dms:Text"/>
      </xsd:simpleType>
    </xsd:element>
    <xsd:element name="_dlc_DocIdPersistId" ma:index="16" nillable="true" ma:displayName="Conserver l’ID" ma:description="Conserver l’ID lors de l’ajout." ma:hidden="true" ma:internalName="_dlc_DocIdPersistId" ma:readOnly="false">
      <xsd:simpleType>
        <xsd:restriction base="dms:Boolean"/>
      </xsd:simpleType>
    </xsd:element>
    <xsd:element name="TaxCatchAll" ma:index="19" nillable="true" ma:displayName="Taxonomy Catch All Column" ma:hidden="true" ma:list="{1ea50862-73e9-4c22-89fe-c913e7e9688e}" ma:internalName="TaxCatchAll" ma:readOnly="false" ma:showField="CatchAllData" ma:web="24afb3a9-f650-4ccb-a617-443d7b096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c7734-2f28-4031-bf39-f5a82dd5bcf5" elementFormDefault="qualified">
    <xsd:import namespace="http://schemas.microsoft.com/office/2006/documentManagement/types"/>
    <xsd:import namespace="http://schemas.microsoft.com/office/infopath/2007/PartnerControls"/>
    <xsd:element name="StatutProduit" ma:index="4" nillable="true" ma:displayName="Product Status" ma:format="Dropdown" ma:internalName="StatutProduit">
      <xsd:simpleType>
        <xsd:restriction base="dms:Choice">
          <xsd:enumeration value="Active"/>
          <xsd:enumeration value="Not Active"/>
        </xsd:restriction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b9b6fc76bba649bfbce9c2ed0d2b5896" ma:index="18" nillable="true" ma:taxonomy="true" ma:internalName="b9b6fc76bba649bfbce9c2ed0d2b5896" ma:taxonomyFieldName="Tags" ma:displayName="Tags" ma:readOnly="false" ma:default="" ma:fieldId="{b9b6fc76-bba6-49bf-bce9-c2ed0d2b5896}" ma:taxonomyMulti="true" ma:sspId="85f49711-52df-41bf-9eef-54691d54bc0b" ma:termSetId="fe779274-71b4-4930-bae2-126890461c5e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hidden="true" ma:internalName="MediaServiceOCR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Extension" ma:index="26" nillable="true" ma:displayName="Extension" ma:format="Dropdown" ma:internalName="Extension">
      <xsd:simpleType>
        <xsd:restriction base="dms:Text">
          <xsd:maxLength value="255"/>
        </xsd:restriction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Confidentialit_x00e9_" ma:index="28" nillable="true" ma:displayName="Confidentiality" ma:format="Dropdown" ma:internalName="Confidentialit_x00e9_">
      <xsd:simpleType>
        <xsd:restriction base="dms:Choice">
          <xsd:enumeration value="Internal"/>
        </xsd:restriction>
      </xsd:simpleType>
    </xsd:element>
    <xsd:element name="Langue" ma:index="29" nillable="true" ma:displayName="Language" ma:format="Dropdown" ma:internalName="Langue">
      <xsd:simpleType>
        <xsd:restriction base="dms:Text">
          <xsd:maxLength value="255"/>
        </xsd:restriction>
      </xsd:simpleType>
    </xsd:element>
    <xsd:element name="Date" ma:index="30" nillable="true" ma:displayName="Date" ma:default="[today]" ma:format="DateOnly" ma:internalName="Date">
      <xsd:simpleType>
        <xsd:restriction base="dms:DateTime"/>
      </xsd:simpleType>
    </xsd:element>
    <xsd:element name="Nomenclature" ma:index="31" nillable="true" ma:displayName="Nomenclature" ma:default="0" ma:format="Dropdown" ma:internalName="Nomenclature">
      <xsd:simpleType>
        <xsd:restriction base="dms:Boolean"/>
      </xsd:simpleType>
    </xsd:element>
    <xsd:element name="lcf76f155ced4ddcb4097134ff3c332f" ma:index="33" nillable="true" ma:taxonomy="true" ma:internalName="lcf76f155ced4ddcb4097134ff3c332f" ma:taxonomyFieldName="MediaServiceImageTags" ma:displayName="Balises d’images" ma:readOnly="false" ma:fieldId="{5cf76f15-5ced-4ddc-b409-7134ff3c332f}" ma:taxonomyMulti="true" ma:sspId="85f49711-52df-41bf-9eef-54691d54b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Brand" ma:index="34" nillable="true" ma:displayName="Brand" ma:format="Dropdown" ma:indexed="true" ma:internalName="Brand">
      <xsd:simpleType>
        <xsd:restriction base="dms:Choice">
          <xsd:enumeration value="Aldes"/>
          <xsd:enumeration value="Exhausto"/>
          <xsd:enumeration value="Aereco"/>
        </xsd:restriction>
      </xsd:simple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enelux" ma:index="37" nillable="true" ma:displayName="Benelux" ma:default="0" ma:format="Dropdown" ma:internalName="Benelux">
      <xsd:simpleType>
        <xsd:restriction base="dms:Boolean"/>
      </xsd:simpleType>
    </xsd:element>
    <xsd:element name="DSFrance" ma:index="38" nillable="true" ma:displayName="DS France" ma:default="0" ma:format="Dropdown" ma:internalName="DSFrance">
      <xsd:simpleType>
        <xsd:restriction base="dms:Boolean"/>
      </xsd:simpleType>
    </xsd:element>
    <xsd:element name="DSEspa_x00f1_a" ma:index="39" nillable="true" ma:displayName="DS España" ma:default="0" ma:format="Dropdown" ma:internalName="DSEspa_x00f1_a">
      <xsd:simpleType>
        <xsd:restriction base="dms:Boolean"/>
      </xsd:simpleType>
    </xsd:element>
    <xsd:element name="DSItalia" ma:index="40" nillable="true" ma:displayName="DS Italia" ma:default="0" ma:format="Dropdown" ma:internalName="DSItalia">
      <xsd:simpleType>
        <xsd:restriction base="dms:Boolean"/>
      </xsd:simpleType>
    </xsd:element>
    <xsd:element name="MediaServiceLocation" ma:index="41" nillable="true" ma:displayName="Location" ma:description="" ma:indexed="true" ma:internalName="MediaServiceLocation" ma:readOnly="true">
      <xsd:simpleType>
        <xsd:restriction base="dms:Text"/>
      </xsd:simpleType>
    </xsd:element>
    <xsd:element name="Theme" ma:index="42" nillable="true" ma:displayName="Theme" ma:description="Metadatas" ma:format="Dropdown" ma:internalName="Theme">
      <xsd:simpleType>
        <xsd:restriction base="dms:Text">
          <xsd:maxLength value="255"/>
        </xsd:restriction>
      </xsd:simpleType>
    </xsd:element>
    <xsd:element name="Ref_x002e_ExhaustoPrint" ma:index="43" nillable="true" ma:displayName="Ref. Exhausto Print" ma:format="Dropdown" ma:internalName="Ref_x002e_ExhaustoPrint">
      <xsd:simpleType>
        <xsd:restriction base="dms:Text">
          <xsd:maxLength value="255"/>
        </xsd:restriction>
      </xsd:simpleType>
    </xsd:element>
    <xsd:element name="ENTypology" ma:index="44" nillable="true" ma:displayName="EN Typology" ma:format="Dropdown" ma:internalName="ENTypology">
      <xsd:simpleType>
        <xsd:restriction base="dms:Text">
          <xsd:maxLength value="255"/>
        </xsd:restriction>
      </xsd:simpleType>
    </xsd:element>
    <xsd:element name="FRTypology" ma:index="45" nillable="true" ma:displayName="FR Typology" ma:format="Dropdown" ma:internalName="FRTypology">
      <xsd:simpleType>
        <xsd:restriction base="dms:Text">
          <xsd:maxLength value="255"/>
        </xsd:restriction>
      </xsd:simpleType>
    </xsd:element>
    <xsd:element name="ESTypology" ma:index="46" nillable="true" ma:displayName="ES Typology" ma:format="Dropdown" ma:internalName="ESTypology">
      <xsd:simpleType>
        <xsd:restriction base="dms:Text">
          <xsd:maxLength value="255"/>
        </xsd:restriction>
      </xsd:simpleType>
    </xsd:element>
    <xsd:element name="DETypology" ma:index="47" nillable="true" ma:displayName="DE Typology" ma:format="Dropdown" ma:internalName="DETypology">
      <xsd:simpleType>
        <xsd:restriction base="dms:Text">
          <xsd:maxLength value="255"/>
        </xsd:restriction>
      </xsd:simpleType>
    </xsd:element>
    <xsd:element name="DSItalia0" ma:index="48" nillable="true" ma:displayName="DS Italia" ma:default="0" ma:format="Dropdown" ma:internalName="DSItalia0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ype de contenu"/>
        <xsd:element ref="dc:title" minOccurs="0" maxOccurs="1" ma:index="1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1ED221-C1EE-4B98-A633-8D6350B51C5A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BD66B4A-FAD3-43BB-BA55-127A58BB761B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dc9c7734-2f28-4031-bf39-f5a82dd5bcf5"/>
    <ds:schemaRef ds:uri="24afb3a9-f650-4ccb-a617-443d7b096622"/>
  </ds:schemaRefs>
</ds:datastoreItem>
</file>

<file path=customXml/itemProps3.xml><?xml version="1.0" encoding="utf-8"?>
<ds:datastoreItem xmlns:ds="http://schemas.openxmlformats.org/officeDocument/2006/customXml" ds:itemID="{AC547CA5-34A6-41DF-AE07-C828E8265B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afb3a9-f650-4ccb-a617-443d7b096622"/>
    <ds:schemaRef ds:uri="dc9c7734-2f28-4031-bf39-f5a82dd5bc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73869B2-C844-4739-A5B3-5EAF33FE53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187</Words>
  <Application>Microsoft Office PowerPoint</Application>
  <PresentationFormat>Format A4 (210 x 297 mm)</PresentationFormat>
  <Paragraphs>22</Paragraphs>
  <Slides>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5_Thème Office</vt:lpstr>
      <vt:lpstr>Présentation PowerPoint</vt:lpstr>
      <vt:lpstr>Présentation PowerPoint</vt:lpstr>
    </vt:vector>
  </TitlesOfParts>
  <Company>DDB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 Peneau;Folachier Cecile</dc:creator>
  <cp:lastModifiedBy>Baqué Emmanuelle</cp:lastModifiedBy>
  <cp:revision>30</cp:revision>
  <cp:lastPrinted>2021-07-13T08:45:52Z</cp:lastPrinted>
  <dcterms:created xsi:type="dcterms:W3CDTF">2015-03-26T07:41:53Z</dcterms:created>
  <dcterms:modified xsi:type="dcterms:W3CDTF">2025-05-15T08:43:13Z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0x010100CC142FDA0BB85B4684894864238EDC76</vt:lpwstr>
  </property>
  <property fmtid="{D5CDD505-2E9C-101B-9397-08002B2CF9AE}" pid="3" name="Order">
    <vt:r8>22901000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TemplateUrl">
    <vt:lpwstr/>
  </property>
  <property fmtid="{D5CDD505-2E9C-101B-9397-08002B2CF9AE}" pid="8" name="ComplianceAssetId">
    <vt:lpwstr/>
  </property>
  <property fmtid="{D5CDD505-2E9C-101B-9397-08002B2CF9AE}" pid="9" name="_ExtendedDescription">
    <vt:lpwstr/>
  </property>
  <property fmtid="{D5CDD505-2E9C-101B-9397-08002B2CF9AE}" pid="10" name="Tags">
    <vt:lpwstr/>
  </property>
  <property fmtid="{D5CDD505-2E9C-101B-9397-08002B2CF9AE}" pid="11" name="_dlc_DocIdItemGuid">
    <vt:lpwstr>8762e8d6-42d6-460a-8658-4de6d677c98e</vt:lpwstr>
  </property>
  <property fmtid="{D5CDD505-2E9C-101B-9397-08002B2CF9AE}" pid="12" name="Extension">
    <vt:lpwstr>pptx</vt:lpwstr>
  </property>
  <property fmtid="{D5CDD505-2E9C-101B-9397-08002B2CF9AE}" pid="13" name="Langue">
    <vt:lpwstr>FR</vt:lpwstr>
  </property>
  <property fmtid="{D5CDD505-2E9C-101B-9397-08002B2CF9AE}" pid="14" name="Nomenclature">
    <vt:bool>false</vt:bool>
  </property>
  <property fmtid="{D5CDD505-2E9C-101B-9397-08002B2CF9AE}" pid="15" name="MediaServiceImageTags">
    <vt:lpwstr/>
  </property>
</Properties>
</file>